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99" y="0"/>
            <a:ext cx="51435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517900" y="5707811"/>
            <a:ext cx="5143500" cy="5747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08543" y="5810528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17898" y="6339181"/>
            <a:ext cx="5143501" cy="4947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8542" y="631908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7900" y="24064"/>
            <a:ext cx="5143500" cy="5747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08543" y="126781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17898" y="908096"/>
            <a:ext cx="5143501" cy="454220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08542" y="888001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6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0"/>
            <a:ext cx="8781964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701800" y="12031"/>
            <a:ext cx="8781964" cy="327258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92443" y="114749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01800" y="3741821"/>
            <a:ext cx="3965074" cy="30865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2443" y="362240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4</cp:revision>
  <dcterms:created xsi:type="dcterms:W3CDTF">2017-10-13T14:04:09Z</dcterms:created>
  <dcterms:modified xsi:type="dcterms:W3CDTF">2017-10-13T14:11:58Z</dcterms:modified>
</cp:coreProperties>
</file>