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147" d="100"/>
          <a:sy n="147" d="100"/>
        </p:scale>
        <p:origin x="-968" y="-80"/>
      </p:cViewPr>
      <p:guideLst>
        <p:guide orient="horz" pos="2045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sett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18238" cy="3431498"/>
          </a:xfrm>
          <a:prstGeom prst="rect">
            <a:avLst/>
          </a:prstGeom>
        </p:spPr>
      </p:pic>
      <p:pic>
        <p:nvPicPr>
          <p:cNvPr id="7" name="Picture 6" descr="GUIsettin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5499"/>
            <a:ext cx="4311081" cy="210027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09727" y="285116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1486" y="43195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924" y="2485169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63595" y="22346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(2)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61625" y="275468"/>
            <a:ext cx="90282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97471" y="37219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72137" y="280990"/>
            <a:ext cx="74610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25261" y="37219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(5)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924" y="3575261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72234" y="3333340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(4)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17251</TotalTime>
  <Words>16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Caleb Huo</cp:lastModifiedBy>
  <cp:revision>26</cp:revision>
  <cp:lastPrinted>2016-12-29T21:00:03Z</cp:lastPrinted>
  <dcterms:created xsi:type="dcterms:W3CDTF">2016-12-17T21:41:22Z</dcterms:created>
  <dcterms:modified xsi:type="dcterms:W3CDTF">2017-10-13T03:40:27Z</dcterms:modified>
</cp:coreProperties>
</file>