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8300"/>
            <a:ext cx="7620000" cy="61087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44431" y="2126786"/>
            <a:ext cx="7277086" cy="9804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1913" y="226552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1914" y="346631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44430" y="3214258"/>
            <a:ext cx="5857360" cy="8254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52539" y="455362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44430" y="4619139"/>
            <a:ext cx="4052623" cy="34009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52539" y="508939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44430" y="5071675"/>
            <a:ext cx="4052623" cy="36250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2539" y="586849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4429" y="5791589"/>
            <a:ext cx="7277087" cy="5763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15</cp:revision>
  <dcterms:created xsi:type="dcterms:W3CDTF">2017-10-13T14:04:09Z</dcterms:created>
  <dcterms:modified xsi:type="dcterms:W3CDTF">2017-10-14T19:04:08Z</dcterms:modified>
</cp:coreProperties>
</file>