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4141571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12284" y="600618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9768" y="67274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9767" y="131963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12283" y="1247511"/>
            <a:ext cx="4343401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9767" y="193516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2283" y="1906914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9767" y="241216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12283" y="238392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9767" y="288792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12283" y="285967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09767" y="353728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2283" y="3509035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9767" y="413973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2283" y="4111490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09767" y="47553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12283" y="4727080"/>
            <a:ext cx="4343401" cy="84742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09767" y="577909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12283" y="575084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9767" y="638421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12283" y="6355968"/>
            <a:ext cx="4343401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0918" cy="386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4038"/>
            <a:ext cx="5522495" cy="29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01800" y="12031"/>
            <a:ext cx="8781964" cy="32725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2443" y="11474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1800" y="3741821"/>
            <a:ext cx="3965074" cy="30865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2443" y="36224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6</cp:revision>
  <dcterms:created xsi:type="dcterms:W3CDTF">2017-10-13T14:04:09Z</dcterms:created>
  <dcterms:modified xsi:type="dcterms:W3CDTF">2017-10-14T01:00:18Z</dcterms:modified>
</cp:coreProperties>
</file>