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432" y="-392"/>
      </p:cViewPr>
      <p:guideLst>
        <p:guide orient="horz" pos="172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1DB8E5-A873-744C-8CC6-1EF170DC0665}" type="datetimeFigureOut">
              <a:rPr lang="en-US" smtClean="0"/>
              <a:t>4/18/17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685800"/>
            <a:ext cx="5715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E2A984-E48B-9E4B-B4B3-803A98381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82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4340"/>
            <a:ext cx="7772400" cy="11760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08960"/>
            <a:ext cx="6400800" cy="1402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2658-6881-9745-B2CC-D3C93100C429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2B93-4B42-E94A-BD18-C756C61C5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09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2658-6881-9745-B2CC-D3C93100C429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2B93-4B42-E94A-BD18-C756C61C5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6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19712"/>
            <a:ext cx="2057400" cy="46812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19712"/>
            <a:ext cx="6019800" cy="46812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2658-6881-9745-B2CC-D3C93100C429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2B93-4B42-E94A-BD18-C756C61C5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87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2658-6881-9745-B2CC-D3C93100C429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2B93-4B42-E94A-BD18-C756C61C5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28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525520"/>
            <a:ext cx="7772400" cy="10896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25371"/>
            <a:ext cx="7772400" cy="12001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2658-6881-9745-B2CC-D3C93100C429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2B93-4B42-E94A-BD18-C756C61C5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34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80161"/>
            <a:ext cx="4038600" cy="36207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80161"/>
            <a:ext cx="4038600" cy="36207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2658-6881-9745-B2CC-D3C93100C429}" type="datetimeFigureOut">
              <a:rPr lang="en-US" smtClean="0"/>
              <a:t>4/18/17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2B93-4B42-E94A-BD18-C756C61C5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00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28090"/>
            <a:ext cx="4040188" cy="5118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39900"/>
            <a:ext cx="4040188" cy="31610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228090"/>
            <a:ext cx="4041775" cy="5118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739900"/>
            <a:ext cx="4041775" cy="31610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2658-6881-9745-B2CC-D3C93100C429}" type="datetimeFigureOut">
              <a:rPr lang="en-US" smtClean="0"/>
              <a:t>4/18/17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2B93-4B42-E94A-BD18-C756C61C5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595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2658-6881-9745-B2CC-D3C93100C429}" type="datetimeFigureOut">
              <a:rPr lang="en-US" smtClean="0"/>
              <a:t>4/18/17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2B93-4B42-E94A-BD18-C756C61C5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45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2658-6881-9745-B2CC-D3C93100C429}" type="datetimeFigureOut">
              <a:rPr lang="en-US" smtClean="0"/>
              <a:t>4/18/17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2B93-4B42-E94A-BD18-C756C61C5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892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18440"/>
            <a:ext cx="3008313" cy="9296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18441"/>
            <a:ext cx="5111750" cy="46824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148081"/>
            <a:ext cx="3008313" cy="3752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2658-6881-9745-B2CC-D3C93100C429}" type="datetimeFigureOut">
              <a:rPr lang="en-US" smtClean="0"/>
              <a:t>4/18/17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2B93-4B42-E94A-BD18-C756C61C5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49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840480"/>
            <a:ext cx="5486400" cy="4533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90220"/>
            <a:ext cx="5486400" cy="32918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93870"/>
            <a:ext cx="5486400" cy="6438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2658-6881-9745-B2CC-D3C93100C429}" type="datetimeFigureOut">
              <a:rPr lang="en-US" smtClean="0"/>
              <a:t>4/18/17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2B93-4B42-E94A-BD18-C756C61C5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33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1971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0161"/>
            <a:ext cx="8229600" cy="3620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085080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C2658-6881-9745-B2CC-D3C93100C429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085080"/>
            <a:ext cx="28956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085080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72B93-4B42-E94A-BD18-C756C61C5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98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088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79" y="312881"/>
            <a:ext cx="8080375" cy="4613906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650875" y="665087"/>
            <a:ext cx="2698752" cy="431779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85750" y="385170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50875" y="1164595"/>
            <a:ext cx="2698752" cy="431779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5750" y="912199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(2)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50875" y="1604865"/>
            <a:ext cx="2698752" cy="297318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85750" y="1402181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(3)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50875" y="1996301"/>
            <a:ext cx="2698752" cy="297318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85750" y="1811635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(4)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50875" y="2454312"/>
            <a:ext cx="2698752" cy="297318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85750" y="2269646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(5)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50875" y="2928493"/>
            <a:ext cx="2698752" cy="297318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85750" y="2743827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(6)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50875" y="3297604"/>
            <a:ext cx="2698752" cy="640886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85750" y="3112937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(7)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50875" y="4043560"/>
            <a:ext cx="2698752" cy="297318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85750" y="3858894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(8)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50875" y="4452003"/>
            <a:ext cx="2698752" cy="411283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85750" y="4340657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(9)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870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25" y="-177799"/>
            <a:ext cx="7295786" cy="56642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555625" y="474603"/>
            <a:ext cx="3902076" cy="2446399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90504" y="289936"/>
            <a:ext cx="108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90501" y="3394571"/>
            <a:ext cx="7759700" cy="2091830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7003" y="3067008"/>
            <a:ext cx="108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(2)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67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4-16 at 10.30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37" y="643080"/>
            <a:ext cx="8477250" cy="432579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252937" y="1295401"/>
            <a:ext cx="8891063" cy="3752850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8316" y="1110734"/>
            <a:ext cx="108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(3)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67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MetaPath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99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4-16 at 11.59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78" y="176136"/>
            <a:ext cx="8781163" cy="4571948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342975" y="667577"/>
            <a:ext cx="2698752" cy="378481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22612" y="404107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42979" y="1084541"/>
            <a:ext cx="2698752" cy="336198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22612" y="913918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(2)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49895" y="1446395"/>
            <a:ext cx="2698752" cy="297318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25658" y="1292574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(3)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49895" y="1921757"/>
            <a:ext cx="2698752" cy="702107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-18921" y="1778880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(4)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49895" y="2744854"/>
            <a:ext cx="2698752" cy="297318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-9783" y="2524181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(5)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49895" y="3090534"/>
            <a:ext cx="2698752" cy="297318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-6092" y="2869861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(6)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49895" y="3485183"/>
            <a:ext cx="2698752" cy="482064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-6092" y="3282358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(7)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49895" y="4048050"/>
            <a:ext cx="2698752" cy="397346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0" y="3819944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(8)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444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4-17 at 12.21.1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61" y="0"/>
            <a:ext cx="8541048" cy="5842164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73786" y="1240537"/>
            <a:ext cx="8476464" cy="3937516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6564" y="1141967"/>
            <a:ext cx="108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(1)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454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4-17 at 12.35.2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0"/>
            <a:ext cx="7772400" cy="6201812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17398" y="0"/>
            <a:ext cx="5061555" cy="2060260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" y="16930"/>
            <a:ext cx="979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(2)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17397" y="2950485"/>
            <a:ext cx="4489570" cy="2945109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530" y="2731820"/>
            <a:ext cx="979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(3)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467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4-17 at 10.25.3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92" y="955764"/>
            <a:ext cx="8640409" cy="3124882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656859" y="1280357"/>
            <a:ext cx="8517253" cy="339411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5241" y="1095690"/>
            <a:ext cx="108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(4)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941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MetaClust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04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etaClustHom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800"/>
            <a:ext cx="9144000" cy="54216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289193" y="1669004"/>
            <a:ext cx="2501829" cy="1048266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104506" y="1433538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17207" y="2839303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(2)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17206" y="3173438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(3)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38393" y="3923769"/>
            <a:ext cx="2565329" cy="279401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117206" y="3493870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(4)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25693" y="3576936"/>
            <a:ext cx="2565329" cy="279401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25693" y="3233004"/>
            <a:ext cx="2565329" cy="279401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25693" y="2902803"/>
            <a:ext cx="2565329" cy="279401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-117206" y="3836770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(5)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691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UIsett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27"/>
            <a:ext cx="9144000" cy="5381363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263650" y="550467"/>
            <a:ext cx="2698752" cy="351259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6649" y="340400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400800" y="569407"/>
            <a:ext cx="1536702" cy="351259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992849" y="340400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(3)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03200" y="2207707"/>
            <a:ext cx="3454402" cy="351259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90451" y="1877100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(2)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84150" y="3024715"/>
            <a:ext cx="908050" cy="351259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-84101" y="2694107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(4)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937502" y="569407"/>
            <a:ext cx="1206498" cy="351259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847051" y="224850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(5)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0152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une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581"/>
            <a:ext cx="9144000" cy="5901906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317571" y="3239781"/>
            <a:ext cx="1943029" cy="471800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76128" y="3004315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17571" y="3750713"/>
            <a:ext cx="1943029" cy="471800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76128" y="3515247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(2)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30271" y="4306581"/>
            <a:ext cx="1943029" cy="471800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63428" y="4071115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(3)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17571" y="4988447"/>
            <a:ext cx="2425629" cy="575434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-76128" y="4752981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(4)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225800" y="1233181"/>
            <a:ext cx="5918200" cy="1905000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781300" y="1048515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(5)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757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u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6482"/>
            <a:ext cx="9144000" cy="3843236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V="1">
            <a:off x="7277100" y="2324100"/>
            <a:ext cx="0" cy="863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317571" y="1555234"/>
            <a:ext cx="1943029" cy="471800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-76128" y="1319768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17571" y="2091566"/>
            <a:ext cx="1943029" cy="471800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76128" y="1830700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(2)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30271" y="2622034"/>
            <a:ext cx="2412929" cy="681866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-63428" y="2386568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(3)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17571" y="3303900"/>
            <a:ext cx="1028629" cy="239400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-76128" y="3068434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(4)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086100" y="1955800"/>
            <a:ext cx="5918200" cy="2543918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641600" y="1771134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(5)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757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skmR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175"/>
            <a:ext cx="9144000" cy="5379672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3046296" y="152175"/>
            <a:ext cx="6097704" cy="2908750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868496" y="-95991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(6)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04871" y="3216145"/>
            <a:ext cx="1943029" cy="471800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88828" y="2980679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04871" y="3727077"/>
            <a:ext cx="1943029" cy="471800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88828" y="3491611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(2)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17571" y="4282945"/>
            <a:ext cx="2362129" cy="471800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-76128" y="4047479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(3)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04799" y="4805545"/>
            <a:ext cx="2362129" cy="246266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-88900" y="4570079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(4)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17571" y="5242311"/>
            <a:ext cx="2362129" cy="246266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-88828" y="5079111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(5)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757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UIpreprocess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" y="18215"/>
            <a:ext cx="9144000" cy="5597193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237565" y="1336523"/>
            <a:ext cx="2559050" cy="339184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63500" y="979891"/>
            <a:ext cx="60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40180" y="1658515"/>
            <a:ext cx="2559050" cy="339184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98985" y="1568583"/>
            <a:ext cx="60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(2)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37565" y="2420515"/>
            <a:ext cx="2559050" cy="339184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101600" y="2330583"/>
            <a:ext cx="60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(3)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811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UIprevi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"/>
            <a:ext cx="9144000" cy="590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339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UIme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25528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234950" y="1831780"/>
            <a:ext cx="2559050" cy="2293084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-66115" y="1647114"/>
            <a:ext cx="60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67050" y="1116088"/>
            <a:ext cx="6076950" cy="2068976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21537" y="929048"/>
            <a:ext cx="60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(2)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912100" y="536380"/>
            <a:ext cx="1231900" cy="339184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566593" y="179748"/>
            <a:ext cx="60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(3)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34950" y="4587680"/>
            <a:ext cx="1492250" cy="339184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-66115" y="4231048"/>
            <a:ext cx="60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(4)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132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MetaQC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44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4-16 at 10.49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6" y="1219202"/>
            <a:ext cx="8524875" cy="4105381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76250" y="1999475"/>
            <a:ext cx="2698752" cy="351259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8149" y="1652900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76250" y="2520734"/>
            <a:ext cx="2698752" cy="1626829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8149" y="2336067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(2)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76250" y="4317263"/>
            <a:ext cx="2698752" cy="330168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1125" y="4138526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(3)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467" y="4557335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(4)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93530" y="4699333"/>
            <a:ext cx="2698752" cy="330168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12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4-16 at 11.12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50" y="2"/>
            <a:ext cx="7464705" cy="537268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541976" y="540240"/>
            <a:ext cx="7618397" cy="1796560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8149" y="366061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73155" y="3119822"/>
            <a:ext cx="2528851" cy="2125281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8149" y="3119819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(2)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557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24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</TotalTime>
  <Words>194</Words>
  <Application>Microsoft Macintosh PowerPoint</Application>
  <PresentationFormat>Custom</PresentationFormat>
  <Paragraphs>68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preprocessing</vt:lpstr>
      <vt:lpstr>PowerPoint Presentation</vt:lpstr>
      <vt:lpstr>PowerPoint Presentation</vt:lpstr>
      <vt:lpstr>PowerPoint Presentation</vt:lpstr>
      <vt:lpstr>PowerPoint Presentation</vt:lpstr>
      <vt:lpstr>MetaQC</vt:lpstr>
      <vt:lpstr>PowerPoint Presentation</vt:lpstr>
      <vt:lpstr>PowerPoint Presentation</vt:lpstr>
      <vt:lpstr>MetaDE</vt:lpstr>
      <vt:lpstr>PowerPoint Presentation</vt:lpstr>
      <vt:lpstr>PowerPoint Presentation</vt:lpstr>
      <vt:lpstr>PowerPoint Presentation</vt:lpstr>
      <vt:lpstr>MetaPath</vt:lpstr>
      <vt:lpstr>PowerPoint Presentation</vt:lpstr>
      <vt:lpstr>PowerPoint Presentation</vt:lpstr>
      <vt:lpstr>PowerPoint Presentation</vt:lpstr>
      <vt:lpstr>PowerPoint Presentation</vt:lpstr>
      <vt:lpstr>MetaClust</vt:lpstr>
      <vt:lpstr>PowerPoint Presentation</vt:lpstr>
      <vt:lpstr>PowerPoint Presentation</vt:lpstr>
      <vt:lpstr>PowerPoint Presentation</vt:lpstr>
      <vt:lpstr>PowerPoint Presentation</vt:lpstr>
    </vt:vector>
  </TitlesOfParts>
  <Company>University of Pittsburgh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metaOmics tutorial figures</dc:title>
  <dc:creator>Tianzhou Ma</dc:creator>
  <cp:lastModifiedBy>Caleb Huo</cp:lastModifiedBy>
  <cp:revision>112</cp:revision>
  <dcterms:created xsi:type="dcterms:W3CDTF">2017-04-17T00:39:57Z</dcterms:created>
  <dcterms:modified xsi:type="dcterms:W3CDTF">2017-04-19T01:57:51Z</dcterms:modified>
</cp:coreProperties>
</file>