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0" r:id="rId4"/>
    <p:sldId id="271" r:id="rId5"/>
    <p:sldId id="272" r:id="rId6"/>
    <p:sldId id="273" r:id="rId7"/>
    <p:sldId id="261" r:id="rId8"/>
    <p:sldId id="262" r:id="rId9"/>
    <p:sldId id="263" r:id="rId10"/>
    <p:sldId id="258" r:id="rId11"/>
    <p:sldId id="257" r:id="rId12"/>
    <p:sldId id="259" r:id="rId13"/>
    <p:sldId id="260" r:id="rId14"/>
    <p:sldId id="264" r:id="rId15"/>
    <p:sldId id="265" r:id="rId16"/>
    <p:sldId id="266" r:id="rId17"/>
    <p:sldId id="267" r:id="rId18"/>
    <p:sldId id="268" r:id="rId19"/>
    <p:sldId id="274" r:id="rId20"/>
    <p:sldId id="278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B8E5-A873-744C-8CC6-1EF170DC066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A984-E48B-9E4B-B4B3-803A983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2A984-E48B-9E4B-B4B3-803A98381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658-6881-9745-B2CC-D3C93100C429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metaOmics</a:t>
            </a:r>
            <a:r>
              <a:rPr lang="en-US" dirty="0" smtClean="0"/>
              <a:t> tutorial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" y="1248015"/>
            <a:ext cx="8080375" cy="46139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0875" y="1600221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13203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875" y="2099728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18473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875" y="254000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233731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75" y="2931436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0" y="27467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0875" y="3389447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50" y="32047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0875" y="3863628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750" y="367896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0875" y="4232739"/>
            <a:ext cx="2698752" cy="64088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5750" y="404807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0875" y="497869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50" y="479402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0875" y="5387138"/>
            <a:ext cx="2698752" cy="41128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5750" y="527579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(9)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6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4" y="276225"/>
            <a:ext cx="8191401" cy="63595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5624" y="928626"/>
            <a:ext cx="4206875" cy="277024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" y="743961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124" y="4264025"/>
            <a:ext cx="8604251" cy="229234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999" y="3899395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0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7" y="1151080"/>
            <a:ext cx="8477250" cy="432579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1187" y="1803400"/>
            <a:ext cx="8891063" cy="37528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62" y="1618734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1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1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6" y="1041401"/>
            <a:ext cx="8781163" cy="45719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2975" y="1532842"/>
            <a:ext cx="2698752" cy="3784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2612" y="126937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79" y="1949807"/>
            <a:ext cx="2698752" cy="33619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612" y="177918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95" y="2311661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5658" y="215784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95" y="2787022"/>
            <a:ext cx="2698752" cy="70210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8921" y="264414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95" y="361012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9783" y="33894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95" y="395580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6092" y="37351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95" y="4350449"/>
            <a:ext cx="2698752" cy="48206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6092" y="414762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9895" y="4913316"/>
            <a:ext cx="2698752" cy="39734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468521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7 at 12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" y="292101"/>
            <a:ext cx="8541048" cy="5842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3786" y="1532638"/>
            <a:ext cx="8476464" cy="393751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62" y="1434068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7 at 12.3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8594766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7396" y="0"/>
            <a:ext cx="5597098" cy="273351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93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7396" y="2950484"/>
            <a:ext cx="4964593" cy="390751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28" y="273182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4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7 at 10.2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" y="1854200"/>
            <a:ext cx="8640409" cy="31248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6857" y="2178793"/>
            <a:ext cx="8517253" cy="33941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239" y="1994127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7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3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Clust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42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871" y="2139434"/>
            <a:ext cx="2501829" cy="1048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8828" y="19039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1529" y="330973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1528" y="36438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4071" y="4394199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01528" y="39643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1371" y="4047366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1371" y="3703434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1371" y="3373233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01528" y="43072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8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901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7571" y="3632200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128" y="33967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571" y="4143132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390766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71" y="4699000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28" y="44635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5380866"/>
            <a:ext cx="2425629" cy="5754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5145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5800" y="1625600"/>
            <a:ext cx="5918200" cy="1905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1300" y="14409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4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782"/>
            <a:ext cx="9144000" cy="384323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277100" y="2946400"/>
            <a:ext cx="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17571" y="21775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19420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571" y="27138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76128" y="24530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271" y="3244334"/>
            <a:ext cx="2412929" cy="6818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63428" y="30088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7571" y="3926200"/>
            <a:ext cx="1028629" cy="2394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76128" y="36907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86100" y="2578100"/>
            <a:ext cx="5918200" cy="25439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1600" y="2393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3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km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64"/>
            <a:ext cx="9144000" cy="53796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6296" y="332764"/>
            <a:ext cx="6097704" cy="29087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8496" y="8459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71" y="33967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8828" y="31612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71" y="39076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88828" y="36722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463534"/>
            <a:ext cx="23621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2280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799" y="4986134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88900" y="47506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7571" y="5422900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8828" y="52597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5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se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3813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63650" y="1301641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649" y="10915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1320582"/>
            <a:ext cx="15367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2849" y="10915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2958882"/>
            <a:ext cx="34544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0451" y="26282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" y="3775889"/>
            <a:ext cx="908050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4101" y="344528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37502" y="1320582"/>
            <a:ext cx="1206498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7051" y="97602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1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204"/>
            <a:ext cx="9144000" cy="559719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4950" y="2126516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115" y="17698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7565" y="2448508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1600" y="2358576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4950" y="3210508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04215" y="3120576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9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836"/>
            <a:ext cx="9144000" cy="5125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4950" y="2672616"/>
            <a:ext cx="2559050" cy="22930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6115" y="2487950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67050" y="1956924"/>
            <a:ext cx="6076950" cy="20689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1535" y="17698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12100" y="1377216"/>
            <a:ext cx="123190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6585" y="10205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4950" y="5428516"/>
            <a:ext cx="14922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66115" y="507188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4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0.49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219200"/>
            <a:ext cx="8524875" cy="410538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6250" y="1999475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16529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2520733"/>
            <a:ext cx="2698752" cy="162682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149" y="2336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250" y="431726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125" y="413852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67" y="45573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530" y="469933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16 at 11.1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1" y="518790"/>
            <a:ext cx="8306279" cy="597840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2370" y="1109829"/>
            <a:ext cx="8477298" cy="207478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88485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3871170"/>
            <a:ext cx="2930388" cy="262602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149" y="363860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198</Words>
  <Application>Microsoft Macintosh PowerPoint</Application>
  <PresentationFormat>On-screen Show (4:3)</PresentationFormat>
  <Paragraphs>70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metaOmics tutorial figures</vt:lpstr>
      <vt:lpstr>preprocessing</vt:lpstr>
      <vt:lpstr>PowerPoint Presentation</vt:lpstr>
      <vt:lpstr>PowerPoint Presentation</vt:lpstr>
      <vt:lpstr>PowerPoint Presentation</vt:lpstr>
      <vt:lpstr>PowerPoint Presentation</vt:lpstr>
      <vt:lpstr>MetaQC</vt:lpstr>
      <vt:lpstr>PowerPoint Presentation</vt:lpstr>
      <vt:lpstr>PowerPoint Presentation</vt:lpstr>
      <vt:lpstr>MetaDE</vt:lpstr>
      <vt:lpstr>PowerPoint Presentation</vt:lpstr>
      <vt:lpstr>PowerPoint Presentation</vt:lpstr>
      <vt:lpstr>PowerPoint Presentation</vt:lpstr>
      <vt:lpstr>MetaPath</vt:lpstr>
      <vt:lpstr>PowerPoint Presentation</vt:lpstr>
      <vt:lpstr>PowerPoint Presentation</vt:lpstr>
      <vt:lpstr>PowerPoint Presentation</vt:lpstr>
      <vt:lpstr>PowerPoint Presentation</vt:lpstr>
      <vt:lpstr>MetaClust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metaOmics tutorial figures</dc:title>
  <dc:creator>Tianzhou Ma</dc:creator>
  <cp:lastModifiedBy>Caleb Huo</cp:lastModifiedBy>
  <cp:revision>108</cp:revision>
  <dcterms:created xsi:type="dcterms:W3CDTF">2017-04-17T00:39:57Z</dcterms:created>
  <dcterms:modified xsi:type="dcterms:W3CDTF">2017-04-19T00:54:45Z</dcterms:modified>
</cp:coreProperties>
</file>