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147" d="100"/>
          <a:sy n="147" d="100"/>
        </p:scale>
        <p:origin x="-64" y="1792"/>
      </p:cViewPr>
      <p:guideLst>
        <p:guide orient="horz" pos="2045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5" y="464982"/>
            <a:ext cx="3718066" cy="1606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4" y="2079756"/>
            <a:ext cx="3670788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4" y="5758924"/>
            <a:ext cx="868680" cy="233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91" y="3905569"/>
            <a:ext cx="1539772" cy="67260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00391" y="371640"/>
            <a:ext cx="3331232" cy="159087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06109" y="245756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25832" y="2019276"/>
            <a:ext cx="3678061" cy="17501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31551" y="1902033"/>
            <a:ext cx="602129" cy="27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1551" y="3708946"/>
            <a:ext cx="602129" cy="27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6594" y="3879649"/>
            <a:ext cx="1789045" cy="78589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17243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Caleb Huo</cp:lastModifiedBy>
  <cp:revision>23</cp:revision>
  <cp:lastPrinted>2016-12-29T21:00:03Z</cp:lastPrinted>
  <dcterms:created xsi:type="dcterms:W3CDTF">2016-12-17T21:41:22Z</dcterms:created>
  <dcterms:modified xsi:type="dcterms:W3CDTF">2017-04-19T12:51:23Z</dcterms:modified>
</cp:coreProperties>
</file>