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432" y="-39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B8E5-A873-744C-8CC6-1EF170DC0665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2A984-E48B-9E4B-B4B3-803A9838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2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2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658-6881-9745-B2CC-D3C93100C42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2B93-4B42-E94A-BD18-C756C61C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9" y="312881"/>
            <a:ext cx="8080375" cy="4613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0875" y="665087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50" y="3851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0875" y="1164595"/>
            <a:ext cx="2698752" cy="43177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91219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0875" y="160486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" y="1402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0875" y="1996301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750" y="18116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0875" y="2454312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50" y="226964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0875" y="2928493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50" y="274382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0875" y="3297604"/>
            <a:ext cx="2698752" cy="64088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50" y="311293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0875" y="4043560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50" y="385889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0875" y="4452003"/>
            <a:ext cx="2698752" cy="41128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5750" y="434065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(9)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7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" y="-177799"/>
            <a:ext cx="7295786" cy="5664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5625" y="474603"/>
            <a:ext cx="3902076" cy="244639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4" y="289936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1" y="3394571"/>
            <a:ext cx="7759700" cy="209183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03" y="3067008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7" y="643080"/>
            <a:ext cx="8477250" cy="432579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52937" y="1295401"/>
            <a:ext cx="8891063" cy="37528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316" y="1110734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5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8" y="176136"/>
            <a:ext cx="8781163" cy="45719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2975" y="667577"/>
            <a:ext cx="2698752" cy="3784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2612" y="40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2979" y="1084541"/>
            <a:ext cx="2698752" cy="33619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2612" y="91391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895" y="1446395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5658" y="129257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895" y="1921757"/>
            <a:ext cx="2698752" cy="70210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8921" y="177888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9895" y="274485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9783" y="25241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895" y="3090534"/>
            <a:ext cx="2698752" cy="2973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6092" y="28698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895" y="3485183"/>
            <a:ext cx="2698752" cy="48206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6092" y="328235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9895" y="4048050"/>
            <a:ext cx="2698752" cy="39734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381994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4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2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" y="0"/>
            <a:ext cx="8541048" cy="584216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3786" y="1240537"/>
            <a:ext cx="8476464" cy="393751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64" y="1141967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5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2.35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7772400" cy="620181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7398" y="0"/>
            <a:ext cx="5061555" cy="20602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" y="1693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7397" y="2950485"/>
            <a:ext cx="4489570" cy="294510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30" y="2731820"/>
            <a:ext cx="9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7 at 10.2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2" y="955764"/>
            <a:ext cx="8640409" cy="312488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56859" y="1280357"/>
            <a:ext cx="8517253" cy="33941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241" y="1095690"/>
            <a:ext cx="10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4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Clust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00"/>
            <a:ext cx="9144000" cy="5421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9193" y="1669004"/>
            <a:ext cx="2501829" cy="1048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04506" y="14335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7207" y="283930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7206" y="317343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8393" y="3923769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17206" y="34938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5693" y="3576936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693" y="3233004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5693" y="2902803"/>
            <a:ext cx="2565329" cy="27940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17206" y="38367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9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se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7"/>
            <a:ext cx="9144000" cy="538136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263650" y="550467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6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0800" y="569407"/>
            <a:ext cx="15367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2849" y="3404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3200" y="2207707"/>
            <a:ext cx="345440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90451" y="18771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150" y="3024715"/>
            <a:ext cx="908050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4101" y="269410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37502" y="569407"/>
            <a:ext cx="1206498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7051" y="22485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1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1"/>
            <a:ext cx="9144000" cy="590190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7571" y="32397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76128" y="30043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7571" y="3750713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128" y="35152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71" y="4306581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63428" y="40711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988447"/>
            <a:ext cx="2425629" cy="5754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75298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25800" y="1233181"/>
            <a:ext cx="5918200" cy="1905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81300" y="104851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482"/>
            <a:ext cx="9144000" cy="384323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277100" y="2324100"/>
            <a:ext cx="0" cy="86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7571" y="1555234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128" y="13197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7571" y="2091566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6128" y="18307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271" y="2622034"/>
            <a:ext cx="2412929" cy="6818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28" y="23865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7571" y="3303900"/>
            <a:ext cx="1028629" cy="2394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76128" y="3068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86100" y="1955800"/>
            <a:ext cx="5918200" cy="254391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41600" y="17711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km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75"/>
            <a:ext cx="9144000" cy="537967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046296" y="152175"/>
            <a:ext cx="6097704" cy="29087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68496" y="-9599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71" y="3216145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88828" y="29806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71" y="3727077"/>
            <a:ext cx="19430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88828" y="34916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7571" y="4282945"/>
            <a:ext cx="2362129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128" y="40474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4799" y="4805545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88900" y="457007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7571" y="5242311"/>
            <a:ext cx="2362129" cy="24626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88828" y="507911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taPCA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8" y="0"/>
            <a:ext cx="8514303" cy="5486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3699" y="2212559"/>
            <a:ext cx="2585058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97709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261" y="2744779"/>
            <a:ext cx="2109488" cy="471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438" y="250931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6264" y="3353298"/>
            <a:ext cx="2109488" cy="23765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25144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1884" y="3615465"/>
            <a:ext cx="2109488" cy="23765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4380" y="351361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" y="18215"/>
            <a:ext cx="9144000" cy="559719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37565" y="1336523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63500" y="979891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180" y="1658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98985" y="1568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565" y="2420515"/>
            <a:ext cx="25590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1600" y="2330583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UI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59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UIme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552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34950" y="1831780"/>
            <a:ext cx="2559050" cy="22930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6115" y="1647114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67050" y="1116088"/>
            <a:ext cx="6076950" cy="206897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37" y="929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12100" y="536380"/>
            <a:ext cx="123190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66593" y="1797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4950" y="4587680"/>
            <a:ext cx="1492250" cy="33918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66115" y="4231048"/>
            <a:ext cx="60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3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0.49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6" y="1219202"/>
            <a:ext cx="8524875" cy="41053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250" y="1999475"/>
            <a:ext cx="2698752" cy="35125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16529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6250" y="2520734"/>
            <a:ext cx="2698752" cy="162682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233606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6250" y="431726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25" y="4138526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467" y="455733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530" y="4699333"/>
            <a:ext cx="2698752" cy="33016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4-16 at 11.12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0" y="2"/>
            <a:ext cx="7464705" cy="537268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1976" y="540240"/>
            <a:ext cx="7618397" cy="179656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8149" y="36606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73155" y="3119822"/>
            <a:ext cx="2528851" cy="212528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149" y="3119819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207</Words>
  <Application>Microsoft Macintosh PowerPoint</Application>
  <PresentationFormat>Custom</PresentationFormat>
  <Paragraphs>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preprocessing</vt:lpstr>
      <vt:lpstr>PowerPoint Presentation</vt:lpstr>
      <vt:lpstr>PowerPoint Presentation</vt:lpstr>
      <vt:lpstr>PowerPoint Presentation</vt:lpstr>
      <vt:lpstr>PowerPoint Presentation</vt:lpstr>
      <vt:lpstr>MetaQC</vt:lpstr>
      <vt:lpstr>PowerPoint Presentation</vt:lpstr>
      <vt:lpstr>PowerPoint Presentation</vt:lpstr>
      <vt:lpstr>MetaDE</vt:lpstr>
      <vt:lpstr>PowerPoint Presentation</vt:lpstr>
      <vt:lpstr>PowerPoint Presentation</vt:lpstr>
      <vt:lpstr>PowerPoint Presentation</vt:lpstr>
      <vt:lpstr>MetaPath</vt:lpstr>
      <vt:lpstr>PowerPoint Presentation</vt:lpstr>
      <vt:lpstr>PowerPoint Presentation</vt:lpstr>
      <vt:lpstr>PowerPoint Presentation</vt:lpstr>
      <vt:lpstr>PowerPoint Presentation</vt:lpstr>
      <vt:lpstr>MetaClust</vt:lpstr>
      <vt:lpstr>PowerPoint Presentation</vt:lpstr>
      <vt:lpstr>PowerPoint Presentation</vt:lpstr>
      <vt:lpstr>PowerPoint Presentation</vt:lpstr>
      <vt:lpstr>PowerPoint Presentation</vt:lpstr>
      <vt:lpstr>MetaPCA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metaOmics tutorial figures</dc:title>
  <dc:creator>Tianzhou Ma</dc:creator>
  <cp:lastModifiedBy>Caleb Huo</cp:lastModifiedBy>
  <cp:revision>115</cp:revision>
  <dcterms:created xsi:type="dcterms:W3CDTF">2017-04-17T00:39:57Z</dcterms:created>
  <dcterms:modified xsi:type="dcterms:W3CDTF">2017-04-19T12:23:31Z</dcterms:modified>
</cp:coreProperties>
</file>