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432" y="-3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B8E5-A873-744C-8CC6-1EF170DC0665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2A984-E48B-9E4B-B4B3-803A983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2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2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9" y="312881"/>
            <a:ext cx="8080375" cy="4613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0875" y="665087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50" y="3851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0875" y="1164595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91219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875" y="160486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" y="1402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0875" y="1996301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50" y="18116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75" y="2454312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0" y="226964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0875" y="2928493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50" y="274382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0875" y="3297604"/>
            <a:ext cx="2698752" cy="64088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50" y="311293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0875" y="404356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50" y="385889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0875" y="4452003"/>
            <a:ext cx="2698752" cy="41128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50" y="434065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(9)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7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" y="-177799"/>
            <a:ext cx="7295786" cy="5664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5625" y="474603"/>
            <a:ext cx="3902076" cy="244639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4" y="289936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1" y="3394571"/>
            <a:ext cx="7759700" cy="209183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3" y="3067008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7" y="643080"/>
            <a:ext cx="8477250" cy="432579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2937" y="1295401"/>
            <a:ext cx="8891063" cy="37528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316" y="1110734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5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8" y="176136"/>
            <a:ext cx="8781163" cy="45719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2975" y="667577"/>
            <a:ext cx="2698752" cy="3784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612" y="40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79" y="1084541"/>
            <a:ext cx="2698752" cy="33619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2612" y="91391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895" y="144639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5658" y="129257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895" y="1921757"/>
            <a:ext cx="2698752" cy="70210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8921" y="177888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9895" y="274485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9783" y="2524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895" y="309053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2" y="28698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895" y="3485183"/>
            <a:ext cx="2698752" cy="48206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6092" y="328235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95" y="4048050"/>
            <a:ext cx="2698752" cy="39734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381994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4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2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" y="0"/>
            <a:ext cx="8541048" cy="584216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3786" y="1240537"/>
            <a:ext cx="8476464" cy="393751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64" y="1141967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5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35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7772400" cy="620181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7398" y="0"/>
            <a:ext cx="5061555" cy="20602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" y="1693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7397" y="2950485"/>
            <a:ext cx="4489570" cy="294510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30" y="273182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0.2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955764"/>
            <a:ext cx="8640409" cy="31248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6859" y="1280357"/>
            <a:ext cx="8517253" cy="33941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41" y="109569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se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7"/>
            <a:ext cx="9144000" cy="53813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63650" y="550467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6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0800" y="569407"/>
            <a:ext cx="15367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28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3200" y="2207707"/>
            <a:ext cx="34544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0451" y="18771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150" y="3024715"/>
            <a:ext cx="908050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4101" y="269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37502" y="569407"/>
            <a:ext cx="1206498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7051" y="22485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1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Clust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00"/>
            <a:ext cx="9144000" cy="542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9193" y="1669004"/>
            <a:ext cx="2501829" cy="1048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04506" y="14335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7207" y="283930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7206" y="31734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8393" y="3923769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17206" y="34938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5693" y="3576936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693" y="3233004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5693" y="2902803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17206" y="38367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9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1"/>
            <a:ext cx="9144000" cy="5901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7571" y="32397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128" y="30043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7571" y="3750713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35152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71" y="43065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28" y="40711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988447"/>
            <a:ext cx="2425629" cy="5754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7529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25800" y="1233181"/>
            <a:ext cx="5918200" cy="1905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1300" y="10485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482"/>
            <a:ext cx="9144000" cy="384323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277100" y="2324100"/>
            <a:ext cx="0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7571" y="15552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128" y="13197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571" y="20915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128" y="18307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271" y="2622034"/>
            <a:ext cx="2412929" cy="6818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28" y="23865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7571" y="3303900"/>
            <a:ext cx="1028629" cy="2394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76128" y="3068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86100" y="1955800"/>
            <a:ext cx="5918200" cy="25439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41600" y="17711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km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75"/>
            <a:ext cx="9144000" cy="53796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6296" y="152175"/>
            <a:ext cx="6097704" cy="29087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8496" y="-9599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71" y="3216145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8828" y="29806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71" y="3727077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88828" y="34916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282945"/>
            <a:ext cx="23621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0474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799" y="4805545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88900" y="45700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7571" y="5242311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88828" y="50791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PCA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8" y="0"/>
            <a:ext cx="8514303" cy="5486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3699" y="2212559"/>
            <a:ext cx="2585058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97709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61" y="2744779"/>
            <a:ext cx="2109488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438" y="250931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6264" y="3353298"/>
            <a:ext cx="2109488" cy="23765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2514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884" y="3615465"/>
            <a:ext cx="2109488" cy="23765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4380" y="351361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" y="18215"/>
            <a:ext cx="9144000" cy="559719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7565" y="1336523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3500" y="979891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180" y="1658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98985" y="1568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565" y="2420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1600" y="2330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59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UI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552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4950" y="1831780"/>
            <a:ext cx="2559050" cy="22930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115" y="164711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67050" y="1116088"/>
            <a:ext cx="6076950" cy="206897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37" y="929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12100" y="536380"/>
            <a:ext cx="123190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66593" y="1797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4950" y="4587680"/>
            <a:ext cx="14922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66115" y="4231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19 at 1.1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776"/>
            <a:ext cx="9144000" cy="38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4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6" y="1219202"/>
            <a:ext cx="8524875" cy="41053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250" y="1999475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16529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6250" y="2520734"/>
            <a:ext cx="2698752" cy="162682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23360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431726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25" y="413852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67" y="45573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530" y="469933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1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0" y="2"/>
            <a:ext cx="7464705" cy="537268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1976" y="540240"/>
            <a:ext cx="7618397" cy="17965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3660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3155" y="3119822"/>
            <a:ext cx="2528851" cy="21252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311981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207</Words>
  <Application>Microsoft Macintosh PowerPoint</Application>
  <PresentationFormat>Custom</PresentationFormat>
  <Paragraphs>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MetaQC</vt:lpstr>
      <vt:lpstr>PowerPoint Presentation</vt:lpstr>
      <vt:lpstr>PowerPoint Presentation</vt:lpstr>
      <vt:lpstr>MetaDE</vt:lpstr>
      <vt:lpstr>PowerPoint Presentation</vt:lpstr>
      <vt:lpstr>PowerPoint Presentation</vt:lpstr>
      <vt:lpstr>PowerPoint Presentation</vt:lpstr>
      <vt:lpstr>MetaPath</vt:lpstr>
      <vt:lpstr>PowerPoint Presentation</vt:lpstr>
      <vt:lpstr>PowerPoint Presentation</vt:lpstr>
      <vt:lpstr>PowerPoint Presentation</vt:lpstr>
      <vt:lpstr>PowerPoint Presentation</vt:lpstr>
      <vt:lpstr>MetaClust</vt:lpstr>
      <vt:lpstr>PowerPoint Presentation</vt:lpstr>
      <vt:lpstr>PowerPoint Presentation</vt:lpstr>
      <vt:lpstr>PowerPoint Presentation</vt:lpstr>
      <vt:lpstr>PowerPoint Presentation</vt:lpstr>
      <vt:lpstr>MetaPCA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metaOmics tutorial figures</dc:title>
  <dc:creator>Tianzhou Ma</dc:creator>
  <cp:lastModifiedBy>Caleb Huo</cp:lastModifiedBy>
  <cp:revision>116</cp:revision>
  <dcterms:created xsi:type="dcterms:W3CDTF">2017-04-17T00:39:57Z</dcterms:created>
  <dcterms:modified xsi:type="dcterms:W3CDTF">2017-04-19T17:16:15Z</dcterms:modified>
</cp:coreProperties>
</file>