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279" d="100"/>
          <a:sy n="279" d="100"/>
        </p:scale>
        <p:origin x="184" y="-4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5" y="464982"/>
            <a:ext cx="3718066" cy="1606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4" y="2071116"/>
            <a:ext cx="3670788" cy="1828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43314" y="2071116"/>
            <a:ext cx="358316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19</cp:revision>
  <cp:lastPrinted>2016-12-29T20:55:47Z</cp:lastPrinted>
  <dcterms:created xsi:type="dcterms:W3CDTF">2016-12-17T21:41:22Z</dcterms:created>
  <dcterms:modified xsi:type="dcterms:W3CDTF">2016-12-29T20:56:21Z</dcterms:modified>
</cp:coreProperties>
</file>