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3"/>
  </p:notesMasterIdLst>
  <p:sldIdLst>
    <p:sldId id="257" r:id="rId2"/>
  </p:sldIdLst>
  <p:sldSz cx="6218238" cy="6492875"/>
  <p:notesSz cx="6858000" cy="9144000"/>
  <p:defaultTextStyle>
    <a:defPPr>
      <a:defRPr lang="en-US"/>
    </a:defPPr>
    <a:lvl1pPr marL="0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1pPr>
    <a:lvl2pPr marL="295123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2pPr>
    <a:lvl3pPr marL="590245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3pPr>
    <a:lvl4pPr marL="885368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4pPr>
    <a:lvl5pPr marL="1180490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5pPr>
    <a:lvl6pPr marL="1475613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6pPr>
    <a:lvl7pPr marL="1770736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7pPr>
    <a:lvl8pPr marL="2065858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8pPr>
    <a:lvl9pPr marL="2360981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6"/>
    <p:restoredTop sz="94493"/>
  </p:normalViewPr>
  <p:slideViewPr>
    <p:cSldViewPr snapToGrid="0" snapToObjects="1">
      <p:cViewPr>
        <p:scale>
          <a:sx n="279" d="100"/>
          <a:sy n="279" d="100"/>
        </p:scale>
        <p:origin x="184" y="-4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8C9D3-7DBA-5A45-9986-071634E7074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52625" y="1143000"/>
            <a:ext cx="2952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E02A7-373F-5541-9FA5-D2B89F4DD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9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1pPr>
    <a:lvl2pPr marL="295123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2pPr>
    <a:lvl3pPr marL="590245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3pPr>
    <a:lvl4pPr marL="885368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4pPr>
    <a:lvl5pPr marL="1180490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5pPr>
    <a:lvl6pPr marL="1475613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6pPr>
    <a:lvl7pPr marL="1770736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7pPr>
    <a:lvl8pPr marL="2065858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8pPr>
    <a:lvl9pPr marL="2360981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E02A7-373F-5541-9FA5-D2B89F4DD4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18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368" y="1062608"/>
            <a:ext cx="5285502" cy="2260482"/>
          </a:xfrm>
        </p:spPr>
        <p:txBody>
          <a:bodyPr anchor="b"/>
          <a:lstStyle>
            <a:lvl1pPr algn="ctr">
              <a:defRPr sz="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80" y="3410263"/>
            <a:ext cx="4663679" cy="1567608"/>
          </a:xfrm>
        </p:spPr>
        <p:txBody>
          <a:bodyPr/>
          <a:lstStyle>
            <a:lvl1pPr marL="0" indent="0" algn="ctr">
              <a:buNone/>
              <a:defRPr sz="1632"/>
            </a:lvl1pPr>
            <a:lvl2pPr marL="310896" indent="0" algn="ctr">
              <a:buNone/>
              <a:defRPr sz="1360"/>
            </a:lvl2pPr>
            <a:lvl3pPr marL="621792" indent="0" algn="ctr">
              <a:buNone/>
              <a:defRPr sz="1224"/>
            </a:lvl3pPr>
            <a:lvl4pPr marL="932688" indent="0" algn="ctr">
              <a:buNone/>
              <a:defRPr sz="1088"/>
            </a:lvl4pPr>
            <a:lvl5pPr marL="1243584" indent="0" algn="ctr">
              <a:buNone/>
              <a:defRPr sz="1088"/>
            </a:lvl5pPr>
            <a:lvl6pPr marL="1554480" indent="0" algn="ctr">
              <a:buNone/>
              <a:defRPr sz="1088"/>
            </a:lvl6pPr>
            <a:lvl7pPr marL="1865376" indent="0" algn="ctr">
              <a:buNone/>
              <a:defRPr sz="1088"/>
            </a:lvl7pPr>
            <a:lvl8pPr marL="2176272" indent="0" algn="ctr">
              <a:buNone/>
              <a:defRPr sz="1088"/>
            </a:lvl8pPr>
            <a:lvl9pPr marL="2487168" indent="0" algn="ctr">
              <a:buNone/>
              <a:defRPr sz="108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49927" y="345686"/>
            <a:ext cx="1340808" cy="55024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7504" y="345686"/>
            <a:ext cx="3944695" cy="55024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6" y="1618712"/>
            <a:ext cx="5363230" cy="2700855"/>
          </a:xfrm>
        </p:spPr>
        <p:txBody>
          <a:bodyPr anchor="b"/>
          <a:lstStyle>
            <a:lvl1pPr>
              <a:defRPr sz="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266" y="4345118"/>
            <a:ext cx="5363230" cy="1420316"/>
          </a:xfrm>
        </p:spPr>
        <p:txBody>
          <a:bodyPr/>
          <a:lstStyle>
            <a:lvl1pPr marL="0" indent="0">
              <a:buNone/>
              <a:defRPr sz="1632">
                <a:solidFill>
                  <a:schemeClr val="tx1"/>
                </a:solidFill>
              </a:defRPr>
            </a:lvl1pPr>
            <a:lvl2pPr marL="310896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2pPr>
            <a:lvl3pPr marL="621792" indent="0">
              <a:buNone/>
              <a:defRPr sz="1224">
                <a:solidFill>
                  <a:schemeClr val="tx1">
                    <a:tint val="75000"/>
                  </a:schemeClr>
                </a:solidFill>
              </a:defRPr>
            </a:lvl3pPr>
            <a:lvl4pPr marL="932688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4pPr>
            <a:lvl5pPr marL="1243584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5pPr>
            <a:lvl6pPr marL="1554480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6pPr>
            <a:lvl7pPr marL="1865376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7pPr>
            <a:lvl8pPr marL="2176272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8pPr>
            <a:lvl9pPr marL="2487168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7504" y="1728427"/>
            <a:ext cx="2642751" cy="4119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7983" y="1728427"/>
            <a:ext cx="2642751" cy="4119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345687"/>
            <a:ext cx="5363230" cy="12549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314" y="1591657"/>
            <a:ext cx="2630606" cy="780046"/>
          </a:xfrm>
        </p:spPr>
        <p:txBody>
          <a:bodyPr anchor="b"/>
          <a:lstStyle>
            <a:lvl1pPr marL="0" indent="0">
              <a:buNone/>
              <a:defRPr sz="1632" b="1"/>
            </a:lvl1pPr>
            <a:lvl2pPr marL="310896" indent="0">
              <a:buNone/>
              <a:defRPr sz="1360" b="1"/>
            </a:lvl2pPr>
            <a:lvl3pPr marL="621792" indent="0">
              <a:buNone/>
              <a:defRPr sz="1224" b="1"/>
            </a:lvl3pPr>
            <a:lvl4pPr marL="932688" indent="0">
              <a:buNone/>
              <a:defRPr sz="1088" b="1"/>
            </a:lvl4pPr>
            <a:lvl5pPr marL="1243584" indent="0">
              <a:buNone/>
              <a:defRPr sz="1088" b="1"/>
            </a:lvl5pPr>
            <a:lvl6pPr marL="1554480" indent="0">
              <a:buNone/>
              <a:defRPr sz="1088" b="1"/>
            </a:lvl6pPr>
            <a:lvl7pPr marL="1865376" indent="0">
              <a:buNone/>
              <a:defRPr sz="1088" b="1"/>
            </a:lvl7pPr>
            <a:lvl8pPr marL="2176272" indent="0">
              <a:buNone/>
              <a:defRPr sz="1088" b="1"/>
            </a:lvl8pPr>
            <a:lvl9pPr marL="2487168" indent="0">
              <a:buNone/>
              <a:defRPr sz="108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14" y="2371703"/>
            <a:ext cx="2630606" cy="34884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47983" y="1591657"/>
            <a:ext cx="2643561" cy="780046"/>
          </a:xfrm>
        </p:spPr>
        <p:txBody>
          <a:bodyPr anchor="b"/>
          <a:lstStyle>
            <a:lvl1pPr marL="0" indent="0">
              <a:buNone/>
              <a:defRPr sz="1632" b="1"/>
            </a:lvl1pPr>
            <a:lvl2pPr marL="310896" indent="0">
              <a:buNone/>
              <a:defRPr sz="1360" b="1"/>
            </a:lvl2pPr>
            <a:lvl3pPr marL="621792" indent="0">
              <a:buNone/>
              <a:defRPr sz="1224" b="1"/>
            </a:lvl3pPr>
            <a:lvl4pPr marL="932688" indent="0">
              <a:buNone/>
              <a:defRPr sz="1088" b="1"/>
            </a:lvl4pPr>
            <a:lvl5pPr marL="1243584" indent="0">
              <a:buNone/>
              <a:defRPr sz="1088" b="1"/>
            </a:lvl5pPr>
            <a:lvl6pPr marL="1554480" indent="0">
              <a:buNone/>
              <a:defRPr sz="1088" b="1"/>
            </a:lvl6pPr>
            <a:lvl7pPr marL="1865376" indent="0">
              <a:buNone/>
              <a:defRPr sz="1088" b="1"/>
            </a:lvl7pPr>
            <a:lvl8pPr marL="2176272" indent="0">
              <a:buNone/>
              <a:defRPr sz="1088" b="1"/>
            </a:lvl8pPr>
            <a:lvl9pPr marL="2487168" indent="0">
              <a:buNone/>
              <a:defRPr sz="108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47983" y="2371703"/>
            <a:ext cx="2643561" cy="34884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432858"/>
            <a:ext cx="2005544" cy="1515004"/>
          </a:xfrm>
        </p:spPr>
        <p:txBody>
          <a:bodyPr anchor="b"/>
          <a:lstStyle>
            <a:lvl1pPr>
              <a:defRPr sz="21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3561" y="934855"/>
            <a:ext cx="3147983" cy="4614150"/>
          </a:xfrm>
        </p:spPr>
        <p:txBody>
          <a:bodyPr/>
          <a:lstStyle>
            <a:lvl1pPr>
              <a:defRPr sz="2176"/>
            </a:lvl1pPr>
            <a:lvl2pPr>
              <a:defRPr sz="1904"/>
            </a:lvl2pPr>
            <a:lvl3pPr>
              <a:defRPr sz="1632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314" y="1947863"/>
            <a:ext cx="2005544" cy="3608656"/>
          </a:xfrm>
        </p:spPr>
        <p:txBody>
          <a:bodyPr/>
          <a:lstStyle>
            <a:lvl1pPr marL="0" indent="0">
              <a:buNone/>
              <a:defRPr sz="1088"/>
            </a:lvl1pPr>
            <a:lvl2pPr marL="310896" indent="0">
              <a:buNone/>
              <a:defRPr sz="952"/>
            </a:lvl2pPr>
            <a:lvl3pPr marL="621792" indent="0">
              <a:buNone/>
              <a:defRPr sz="816"/>
            </a:lvl3pPr>
            <a:lvl4pPr marL="932688" indent="0">
              <a:buNone/>
              <a:defRPr sz="680"/>
            </a:lvl4pPr>
            <a:lvl5pPr marL="1243584" indent="0">
              <a:buNone/>
              <a:defRPr sz="680"/>
            </a:lvl5pPr>
            <a:lvl6pPr marL="1554480" indent="0">
              <a:buNone/>
              <a:defRPr sz="680"/>
            </a:lvl6pPr>
            <a:lvl7pPr marL="1865376" indent="0">
              <a:buNone/>
              <a:defRPr sz="680"/>
            </a:lvl7pPr>
            <a:lvl8pPr marL="2176272" indent="0">
              <a:buNone/>
              <a:defRPr sz="680"/>
            </a:lvl8pPr>
            <a:lvl9pPr marL="2487168" indent="0">
              <a:buNone/>
              <a:defRPr sz="6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432858"/>
            <a:ext cx="2005544" cy="1515004"/>
          </a:xfrm>
        </p:spPr>
        <p:txBody>
          <a:bodyPr anchor="b"/>
          <a:lstStyle>
            <a:lvl1pPr>
              <a:defRPr sz="21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43561" y="934855"/>
            <a:ext cx="3147983" cy="4614150"/>
          </a:xfrm>
        </p:spPr>
        <p:txBody>
          <a:bodyPr anchor="t"/>
          <a:lstStyle>
            <a:lvl1pPr marL="0" indent="0">
              <a:buNone/>
              <a:defRPr sz="2176"/>
            </a:lvl1pPr>
            <a:lvl2pPr marL="310896" indent="0">
              <a:buNone/>
              <a:defRPr sz="1904"/>
            </a:lvl2pPr>
            <a:lvl3pPr marL="621792" indent="0">
              <a:buNone/>
              <a:defRPr sz="1632"/>
            </a:lvl3pPr>
            <a:lvl4pPr marL="932688" indent="0">
              <a:buNone/>
              <a:defRPr sz="1360"/>
            </a:lvl4pPr>
            <a:lvl5pPr marL="1243584" indent="0">
              <a:buNone/>
              <a:defRPr sz="1360"/>
            </a:lvl5pPr>
            <a:lvl6pPr marL="1554480" indent="0">
              <a:buNone/>
              <a:defRPr sz="1360"/>
            </a:lvl6pPr>
            <a:lvl7pPr marL="1865376" indent="0">
              <a:buNone/>
              <a:defRPr sz="1360"/>
            </a:lvl7pPr>
            <a:lvl8pPr marL="2176272" indent="0">
              <a:buNone/>
              <a:defRPr sz="1360"/>
            </a:lvl8pPr>
            <a:lvl9pPr marL="2487168" indent="0">
              <a:buNone/>
              <a:defRPr sz="136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314" y="1947863"/>
            <a:ext cx="2005544" cy="3608656"/>
          </a:xfrm>
        </p:spPr>
        <p:txBody>
          <a:bodyPr/>
          <a:lstStyle>
            <a:lvl1pPr marL="0" indent="0">
              <a:buNone/>
              <a:defRPr sz="1088"/>
            </a:lvl1pPr>
            <a:lvl2pPr marL="310896" indent="0">
              <a:buNone/>
              <a:defRPr sz="952"/>
            </a:lvl2pPr>
            <a:lvl3pPr marL="621792" indent="0">
              <a:buNone/>
              <a:defRPr sz="816"/>
            </a:lvl3pPr>
            <a:lvl4pPr marL="932688" indent="0">
              <a:buNone/>
              <a:defRPr sz="680"/>
            </a:lvl4pPr>
            <a:lvl5pPr marL="1243584" indent="0">
              <a:buNone/>
              <a:defRPr sz="680"/>
            </a:lvl5pPr>
            <a:lvl6pPr marL="1554480" indent="0">
              <a:buNone/>
              <a:defRPr sz="680"/>
            </a:lvl6pPr>
            <a:lvl7pPr marL="1865376" indent="0">
              <a:buNone/>
              <a:defRPr sz="680"/>
            </a:lvl7pPr>
            <a:lvl8pPr marL="2176272" indent="0">
              <a:buNone/>
              <a:defRPr sz="680"/>
            </a:lvl8pPr>
            <a:lvl9pPr marL="2487168" indent="0">
              <a:buNone/>
              <a:defRPr sz="6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7504" y="345687"/>
            <a:ext cx="5363230" cy="1254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7504" y="1728427"/>
            <a:ext cx="5363230" cy="4119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7504" y="6017935"/>
            <a:ext cx="1399104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9792" y="6017935"/>
            <a:ext cx="2098655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91630" y="6017935"/>
            <a:ext cx="1399104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3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21792" rtl="0" eaLnBrk="1" latinLnBrk="0" hangingPunct="1">
        <a:lnSpc>
          <a:spcPct val="90000"/>
        </a:lnSpc>
        <a:spcBef>
          <a:spcPct val="0"/>
        </a:spcBef>
        <a:buNone/>
        <a:defRPr sz="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448" indent="-155448" algn="l" defTabSz="621792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66344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3pPr>
      <a:lvl4pPr marL="1088136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399032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2020824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642616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1pPr>
      <a:lvl2pPr marL="310896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2pPr>
      <a:lvl3pPr marL="621792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3pPr>
      <a:lvl4pPr marL="932688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243584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1865376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176272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487168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12" y="4807899"/>
            <a:ext cx="7562088" cy="164837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30"/>
          <a:stretch/>
        </p:blipFill>
        <p:spPr>
          <a:xfrm>
            <a:off x="10229" y="30459"/>
            <a:ext cx="3533928" cy="4351338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48" r="100"/>
          <a:stretch/>
        </p:blipFill>
        <p:spPr>
          <a:xfrm>
            <a:off x="3544167" y="30459"/>
            <a:ext cx="2659727" cy="4351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90" y="4332602"/>
            <a:ext cx="2532184" cy="6736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8" y="3374047"/>
            <a:ext cx="2216517" cy="3953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0" y="3940150"/>
            <a:ext cx="2157869" cy="9418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95" y="464982"/>
            <a:ext cx="3718066" cy="16061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594" y="2071116"/>
            <a:ext cx="3670788" cy="18288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4408" y="5414703"/>
            <a:ext cx="2216517" cy="9220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24" y="5758924"/>
            <a:ext cx="868680" cy="23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58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17238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Chien Wei Lin</dc:creator>
  <cp:lastModifiedBy>Chien Wei Lin</cp:lastModifiedBy>
  <cp:revision>21</cp:revision>
  <cp:lastPrinted>2016-12-29T20:56:32Z</cp:lastPrinted>
  <dcterms:created xsi:type="dcterms:W3CDTF">2016-12-17T21:41:22Z</dcterms:created>
  <dcterms:modified xsi:type="dcterms:W3CDTF">2016-12-29T20:59:37Z</dcterms:modified>
</cp:coreProperties>
</file>