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6218238" cy="6492875"/>
  <p:notesSz cx="6858000" cy="9144000"/>
  <p:defaultTextStyle>
    <a:defPPr>
      <a:defRPr lang="en-US"/>
    </a:defPPr>
    <a:lvl1pPr marL="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116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493"/>
  </p:normalViewPr>
  <p:slideViewPr>
    <p:cSldViewPr snapToGrid="0" snapToObjects="1">
      <p:cViewPr>
        <p:scale>
          <a:sx n="279" d="100"/>
          <a:sy n="279" d="100"/>
        </p:scale>
        <p:origin x="184" y="-4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8C9D3-7DBA-5A45-9986-071634E7074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143000"/>
            <a:ext cx="295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E02A7-373F-5541-9FA5-D2B89F4D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1pPr>
    <a:lvl2pPr marL="29512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2pPr>
    <a:lvl3pPr marL="590245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3pPr>
    <a:lvl4pPr marL="88536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4pPr>
    <a:lvl5pPr marL="1180490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5pPr>
    <a:lvl6pPr marL="1475613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6pPr>
    <a:lvl7pPr marL="1770736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7pPr>
    <a:lvl8pPr marL="2065858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8pPr>
    <a:lvl9pPr marL="2360981" algn="l" defTabSz="590245" rtl="0" eaLnBrk="1" latinLnBrk="0" hangingPunct="1">
      <a:defRPr sz="7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E02A7-373F-5541-9FA5-D2B89F4DD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68" y="1062608"/>
            <a:ext cx="5285502" cy="2260482"/>
          </a:xfrm>
        </p:spPr>
        <p:txBody>
          <a:bodyPr anchor="b"/>
          <a:lstStyle>
            <a:lvl1pPr algn="ctr"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3410263"/>
            <a:ext cx="4663679" cy="1567608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896" indent="0" algn="ctr">
              <a:buNone/>
              <a:defRPr sz="1360"/>
            </a:lvl2pPr>
            <a:lvl3pPr marL="621792" indent="0" algn="ctr">
              <a:buNone/>
              <a:defRPr sz="1224"/>
            </a:lvl3pPr>
            <a:lvl4pPr marL="932688" indent="0" algn="ctr">
              <a:buNone/>
              <a:defRPr sz="1088"/>
            </a:lvl4pPr>
            <a:lvl5pPr marL="1243584" indent="0" algn="ctr">
              <a:buNone/>
              <a:defRPr sz="1088"/>
            </a:lvl5pPr>
            <a:lvl6pPr marL="1554480" indent="0" algn="ctr">
              <a:buNone/>
              <a:defRPr sz="1088"/>
            </a:lvl6pPr>
            <a:lvl7pPr marL="1865376" indent="0" algn="ctr">
              <a:buNone/>
              <a:defRPr sz="1088"/>
            </a:lvl7pPr>
            <a:lvl8pPr marL="2176272" indent="0" algn="ctr">
              <a:buNone/>
              <a:defRPr sz="1088"/>
            </a:lvl8pPr>
            <a:lvl9pPr marL="2487168" indent="0" algn="ctr">
              <a:buNone/>
              <a:defRPr sz="10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7" y="345686"/>
            <a:ext cx="1340808" cy="5502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345686"/>
            <a:ext cx="3944695" cy="5502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1618712"/>
            <a:ext cx="5363230" cy="2700855"/>
          </a:xfrm>
        </p:spPr>
        <p:txBody>
          <a:bodyPr anchor="b"/>
          <a:lstStyle>
            <a:lvl1pPr>
              <a:defRPr sz="4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6" y="4345118"/>
            <a:ext cx="5363230" cy="142031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/>
                </a:solidFill>
              </a:defRPr>
            </a:lvl1pPr>
            <a:lvl2pPr marL="31089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792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68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58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48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376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27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168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1728427"/>
            <a:ext cx="2642751" cy="4119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345687"/>
            <a:ext cx="5363230" cy="12549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1591657"/>
            <a:ext cx="2630606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2371703"/>
            <a:ext cx="2630606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1591657"/>
            <a:ext cx="2643561" cy="78004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896" indent="0">
              <a:buNone/>
              <a:defRPr sz="1360" b="1"/>
            </a:lvl2pPr>
            <a:lvl3pPr marL="621792" indent="0">
              <a:buNone/>
              <a:defRPr sz="1224" b="1"/>
            </a:lvl3pPr>
            <a:lvl4pPr marL="932688" indent="0">
              <a:buNone/>
              <a:defRPr sz="1088" b="1"/>
            </a:lvl4pPr>
            <a:lvl5pPr marL="1243584" indent="0">
              <a:buNone/>
              <a:defRPr sz="1088" b="1"/>
            </a:lvl5pPr>
            <a:lvl6pPr marL="1554480" indent="0">
              <a:buNone/>
              <a:defRPr sz="1088" b="1"/>
            </a:lvl6pPr>
            <a:lvl7pPr marL="1865376" indent="0">
              <a:buNone/>
              <a:defRPr sz="1088" b="1"/>
            </a:lvl7pPr>
            <a:lvl8pPr marL="2176272" indent="0">
              <a:buNone/>
              <a:defRPr sz="1088" b="1"/>
            </a:lvl8pPr>
            <a:lvl9pPr marL="2487168" indent="0">
              <a:buNone/>
              <a:defRPr sz="10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2371703"/>
            <a:ext cx="2643561" cy="3488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934855"/>
            <a:ext cx="3147983" cy="4614150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432858"/>
            <a:ext cx="2005544" cy="151500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934855"/>
            <a:ext cx="3147983" cy="4614150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896" indent="0">
              <a:buNone/>
              <a:defRPr sz="1904"/>
            </a:lvl2pPr>
            <a:lvl3pPr marL="621792" indent="0">
              <a:buNone/>
              <a:defRPr sz="1632"/>
            </a:lvl3pPr>
            <a:lvl4pPr marL="932688" indent="0">
              <a:buNone/>
              <a:defRPr sz="1360"/>
            </a:lvl4pPr>
            <a:lvl5pPr marL="1243584" indent="0">
              <a:buNone/>
              <a:defRPr sz="1360"/>
            </a:lvl5pPr>
            <a:lvl6pPr marL="1554480" indent="0">
              <a:buNone/>
              <a:defRPr sz="1360"/>
            </a:lvl6pPr>
            <a:lvl7pPr marL="1865376" indent="0">
              <a:buNone/>
              <a:defRPr sz="1360"/>
            </a:lvl7pPr>
            <a:lvl8pPr marL="2176272" indent="0">
              <a:buNone/>
              <a:defRPr sz="1360"/>
            </a:lvl8pPr>
            <a:lvl9pPr marL="2487168" indent="0">
              <a:buNone/>
              <a:defRPr sz="136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947863"/>
            <a:ext cx="2005544" cy="3608656"/>
          </a:xfrm>
        </p:spPr>
        <p:txBody>
          <a:bodyPr/>
          <a:lstStyle>
            <a:lvl1pPr marL="0" indent="0">
              <a:buNone/>
              <a:defRPr sz="1088"/>
            </a:lvl1pPr>
            <a:lvl2pPr marL="310896" indent="0">
              <a:buNone/>
              <a:defRPr sz="952"/>
            </a:lvl2pPr>
            <a:lvl3pPr marL="621792" indent="0">
              <a:buNone/>
              <a:defRPr sz="816"/>
            </a:lvl3pPr>
            <a:lvl4pPr marL="932688" indent="0">
              <a:buNone/>
              <a:defRPr sz="680"/>
            </a:lvl4pPr>
            <a:lvl5pPr marL="1243584" indent="0">
              <a:buNone/>
              <a:defRPr sz="680"/>
            </a:lvl5pPr>
            <a:lvl6pPr marL="1554480" indent="0">
              <a:buNone/>
              <a:defRPr sz="680"/>
            </a:lvl6pPr>
            <a:lvl7pPr marL="1865376" indent="0">
              <a:buNone/>
              <a:defRPr sz="680"/>
            </a:lvl7pPr>
            <a:lvl8pPr marL="2176272" indent="0">
              <a:buNone/>
              <a:defRPr sz="680"/>
            </a:lvl8pPr>
            <a:lvl9pPr marL="2487168" indent="0">
              <a:buNone/>
              <a:defRPr sz="6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345687"/>
            <a:ext cx="5363230" cy="1254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1728427"/>
            <a:ext cx="5363230" cy="411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C92B-1F9B-B741-93E4-1ECF27636BBF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6017935"/>
            <a:ext cx="2098655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6017935"/>
            <a:ext cx="1399104" cy="345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A8F0-13C6-5D4D-8FF2-8B5DA497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1792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48" indent="-155448" algn="l" defTabSz="621792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13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032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0824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2616" indent="-155448" algn="l" defTabSz="621792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89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68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584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376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272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algn="l" defTabSz="621792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2" y="4807899"/>
            <a:ext cx="7562088" cy="16483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0"/>
          <a:stretch/>
        </p:blipFill>
        <p:spPr>
          <a:xfrm>
            <a:off x="10229" y="30459"/>
            <a:ext cx="3533928" cy="4351338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48" r="100"/>
          <a:stretch/>
        </p:blipFill>
        <p:spPr>
          <a:xfrm>
            <a:off x="3544167" y="30459"/>
            <a:ext cx="2659727" cy="4351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90" y="4332602"/>
            <a:ext cx="2532184" cy="6736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" y="3374047"/>
            <a:ext cx="2216517" cy="3953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0" y="3940150"/>
            <a:ext cx="2157869" cy="9418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95" y="464982"/>
            <a:ext cx="3718066" cy="16061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94" y="2071116"/>
            <a:ext cx="3670788" cy="1828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4" y="5758924"/>
            <a:ext cx="868680" cy="233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91" y="3905569"/>
            <a:ext cx="1539772" cy="67260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22594" y="3899916"/>
            <a:ext cx="1517569" cy="711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 Wei Lin</dc:creator>
  <cp:lastModifiedBy>Chien Wei Lin</cp:lastModifiedBy>
  <cp:revision>22</cp:revision>
  <cp:lastPrinted>2016-12-29T21:00:03Z</cp:lastPrinted>
  <dcterms:created xsi:type="dcterms:W3CDTF">2016-12-17T21:41:22Z</dcterms:created>
  <dcterms:modified xsi:type="dcterms:W3CDTF">2016-12-29T21:02:27Z</dcterms:modified>
</cp:coreProperties>
</file>