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/>
    <p:restoredTop sz="94604"/>
  </p:normalViewPr>
  <p:slideViewPr>
    <p:cSldViewPr snapToGrid="0" snapToObjects="1">
      <p:cViewPr>
        <p:scale>
          <a:sx n="143" d="100"/>
          <a:sy n="143" d="100"/>
        </p:scale>
        <p:origin x="275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2" y="4807899"/>
            <a:ext cx="7562088" cy="16483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0"/>
          <a:stretch/>
        </p:blipFill>
        <p:spPr>
          <a:xfrm>
            <a:off x="10229" y="30459"/>
            <a:ext cx="3533928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8" r="100"/>
          <a:stretch/>
        </p:blipFill>
        <p:spPr>
          <a:xfrm>
            <a:off x="3544167" y="30459"/>
            <a:ext cx="26597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0" y="4332602"/>
            <a:ext cx="2532184" cy="67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Chien Wei Lin</cp:lastModifiedBy>
  <cp:revision>14</cp:revision>
  <cp:lastPrinted>2016-12-18T03:12:07Z</cp:lastPrinted>
  <dcterms:created xsi:type="dcterms:W3CDTF">2016-12-17T21:41:22Z</dcterms:created>
  <dcterms:modified xsi:type="dcterms:W3CDTF">2016-12-18T03:12:21Z</dcterms:modified>
</cp:coreProperties>
</file>