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7" r:id="rId2"/>
  </p:sldIdLst>
  <p:sldSz cx="6218238" cy="6492875"/>
  <p:notesSz cx="6858000" cy="9144000"/>
  <p:defaultTextStyle>
    <a:defPPr>
      <a:defRPr lang="en-US"/>
    </a:defPPr>
    <a:lvl1pPr marL="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6"/>
    <p:restoredTop sz="94604"/>
  </p:normalViewPr>
  <p:slideViewPr>
    <p:cSldViewPr snapToGrid="0" snapToObjects="1">
      <p:cViewPr>
        <p:scale>
          <a:sx n="143" d="100"/>
          <a:sy n="143" d="100"/>
        </p:scale>
        <p:origin x="275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8C9D3-7DBA-5A45-9986-071634E7074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2625" y="1143000"/>
            <a:ext cx="2952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E02A7-373F-5541-9FA5-D2B89F4D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062608"/>
            <a:ext cx="5285502" cy="2260482"/>
          </a:xfrm>
        </p:spPr>
        <p:txBody>
          <a:bodyPr anchor="b"/>
          <a:lstStyle>
            <a:lvl1pPr algn="ctr"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80" y="3410263"/>
            <a:ext cx="4663679" cy="1567608"/>
          </a:xfrm>
        </p:spPr>
        <p:txBody>
          <a:bodyPr/>
          <a:lstStyle>
            <a:lvl1pPr marL="0" indent="0" algn="ctr">
              <a:buNone/>
              <a:defRPr sz="1632"/>
            </a:lvl1pPr>
            <a:lvl2pPr marL="310896" indent="0" algn="ctr">
              <a:buNone/>
              <a:defRPr sz="1360"/>
            </a:lvl2pPr>
            <a:lvl3pPr marL="621792" indent="0" algn="ctr">
              <a:buNone/>
              <a:defRPr sz="1224"/>
            </a:lvl3pPr>
            <a:lvl4pPr marL="932688" indent="0" algn="ctr">
              <a:buNone/>
              <a:defRPr sz="1088"/>
            </a:lvl4pPr>
            <a:lvl5pPr marL="1243584" indent="0" algn="ctr">
              <a:buNone/>
              <a:defRPr sz="1088"/>
            </a:lvl5pPr>
            <a:lvl6pPr marL="1554480" indent="0" algn="ctr">
              <a:buNone/>
              <a:defRPr sz="1088"/>
            </a:lvl6pPr>
            <a:lvl7pPr marL="1865376" indent="0" algn="ctr">
              <a:buNone/>
              <a:defRPr sz="1088"/>
            </a:lvl7pPr>
            <a:lvl8pPr marL="2176272" indent="0" algn="ctr">
              <a:buNone/>
              <a:defRPr sz="1088"/>
            </a:lvl8pPr>
            <a:lvl9pPr marL="2487168" indent="0" algn="ctr">
              <a:buNone/>
              <a:defRPr sz="10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9927" y="345686"/>
            <a:ext cx="1340808" cy="5502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504" y="345686"/>
            <a:ext cx="3944695" cy="5502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6" y="1618712"/>
            <a:ext cx="5363230" cy="2700855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6" y="4345118"/>
            <a:ext cx="5363230" cy="1420316"/>
          </a:xfrm>
        </p:spPr>
        <p:txBody>
          <a:bodyPr/>
          <a:lstStyle>
            <a:lvl1pPr marL="0" indent="0">
              <a:buNone/>
              <a:defRPr sz="1632">
                <a:solidFill>
                  <a:schemeClr val="tx1"/>
                </a:solidFill>
              </a:defRPr>
            </a:lvl1pPr>
            <a:lvl2pPr marL="31089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621792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3pPr>
            <a:lvl4pPr marL="93268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243584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55448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1865376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17627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48716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504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83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345687"/>
            <a:ext cx="5363230" cy="12549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314" y="1591657"/>
            <a:ext cx="2630606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14" y="2371703"/>
            <a:ext cx="2630606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7983" y="1591657"/>
            <a:ext cx="2643561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7983" y="2371703"/>
            <a:ext cx="2643561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561" y="934855"/>
            <a:ext cx="3147983" cy="4614150"/>
          </a:xfrm>
        </p:spPr>
        <p:txBody>
          <a:bodyPr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3561" y="934855"/>
            <a:ext cx="3147983" cy="4614150"/>
          </a:xfrm>
        </p:spPr>
        <p:txBody>
          <a:bodyPr anchor="t"/>
          <a:lstStyle>
            <a:lvl1pPr marL="0" indent="0">
              <a:buNone/>
              <a:defRPr sz="2176"/>
            </a:lvl1pPr>
            <a:lvl2pPr marL="310896" indent="0">
              <a:buNone/>
              <a:defRPr sz="1904"/>
            </a:lvl2pPr>
            <a:lvl3pPr marL="621792" indent="0">
              <a:buNone/>
              <a:defRPr sz="1632"/>
            </a:lvl3pPr>
            <a:lvl4pPr marL="932688" indent="0">
              <a:buNone/>
              <a:defRPr sz="1360"/>
            </a:lvl4pPr>
            <a:lvl5pPr marL="1243584" indent="0">
              <a:buNone/>
              <a:defRPr sz="1360"/>
            </a:lvl5pPr>
            <a:lvl6pPr marL="1554480" indent="0">
              <a:buNone/>
              <a:defRPr sz="1360"/>
            </a:lvl6pPr>
            <a:lvl7pPr marL="1865376" indent="0">
              <a:buNone/>
              <a:defRPr sz="1360"/>
            </a:lvl7pPr>
            <a:lvl8pPr marL="2176272" indent="0">
              <a:buNone/>
              <a:defRPr sz="1360"/>
            </a:lvl8pPr>
            <a:lvl9pPr marL="2487168" indent="0">
              <a:buNone/>
              <a:defRPr sz="13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04" y="345687"/>
            <a:ext cx="5363230" cy="125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504" y="1728427"/>
            <a:ext cx="5363230" cy="411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504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792" y="6017935"/>
            <a:ext cx="2098655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1630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21792" rtl="0" eaLnBrk="1" latinLnBrk="0" hangingPunct="1">
        <a:lnSpc>
          <a:spcPct val="90000"/>
        </a:lnSpc>
        <a:spcBef>
          <a:spcPct val="0"/>
        </a:spcBef>
        <a:buNone/>
        <a:defRPr sz="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448" indent="-155448" algn="l" defTabSz="621792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8813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399032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202082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64261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89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68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584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37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27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12" y="4807899"/>
            <a:ext cx="7562088" cy="164837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30"/>
          <a:stretch/>
        </p:blipFill>
        <p:spPr>
          <a:xfrm>
            <a:off x="10229" y="30459"/>
            <a:ext cx="3533928" cy="4351338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8" r="100"/>
          <a:stretch/>
        </p:blipFill>
        <p:spPr>
          <a:xfrm>
            <a:off x="3544167" y="30459"/>
            <a:ext cx="2659727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90" y="4332602"/>
            <a:ext cx="2532184" cy="6736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092" y="1786727"/>
            <a:ext cx="2335412" cy="454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 Wei Lin</dc:creator>
  <cp:lastModifiedBy>Chien Wei Lin</cp:lastModifiedBy>
  <cp:revision>13</cp:revision>
  <cp:lastPrinted>2016-12-18T03:11:40Z</cp:lastPrinted>
  <dcterms:created xsi:type="dcterms:W3CDTF">2016-12-17T21:41:22Z</dcterms:created>
  <dcterms:modified xsi:type="dcterms:W3CDTF">2016-12-18T03:11:56Z</dcterms:modified>
</cp:coreProperties>
</file>