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0"/>
    <p:restoredTop sz="94604"/>
  </p:normalViewPr>
  <p:slideViewPr>
    <p:cSldViewPr snapToGrid="0" snapToObjects="1">
      <p:cViewPr>
        <p:scale>
          <a:sx n="400" d="100"/>
          <a:sy n="400" d="100"/>
        </p:scale>
        <p:origin x="184" y="-4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" y="3374047"/>
            <a:ext cx="2216517" cy="3953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092" y="3364521"/>
            <a:ext cx="2335412" cy="445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12</cp:revision>
  <cp:lastPrinted>2016-12-18T03:10:46Z</cp:lastPrinted>
  <dcterms:created xsi:type="dcterms:W3CDTF">2016-12-17T21:41:22Z</dcterms:created>
  <dcterms:modified xsi:type="dcterms:W3CDTF">2016-12-29T20:43:19Z</dcterms:modified>
</cp:coreProperties>
</file>