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493"/>
  </p:normalViewPr>
  <p:slideViewPr>
    <p:cSldViewPr snapToGrid="0" snapToObjects="1">
      <p:cViewPr>
        <p:scale>
          <a:sx n="279" d="100"/>
          <a:sy n="279" d="100"/>
        </p:scale>
        <p:origin x="18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" y="3374047"/>
            <a:ext cx="2216517" cy="395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0" y="3940150"/>
            <a:ext cx="2157869" cy="941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95" y="464982"/>
            <a:ext cx="3718066" cy="16061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94" y="2071116"/>
            <a:ext cx="3670788" cy="1828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38618" y="464982"/>
            <a:ext cx="3450702" cy="1542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Chien Wei Lin</cp:lastModifiedBy>
  <cp:revision>18</cp:revision>
  <cp:lastPrinted>2016-12-29T20:51:18Z</cp:lastPrinted>
  <dcterms:created xsi:type="dcterms:W3CDTF">2016-12-17T21:41:22Z</dcterms:created>
  <dcterms:modified xsi:type="dcterms:W3CDTF">2016-12-29T20:55:37Z</dcterms:modified>
</cp:coreProperties>
</file>