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0"/>
            <a:ext cx="4141571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912284" y="600618"/>
            <a:ext cx="4343401" cy="5747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9768" y="67274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9767" y="131963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12283" y="1247511"/>
            <a:ext cx="4343401" cy="5747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09767" y="1935161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12283" y="1906914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09767" y="241216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12283" y="2383920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09767" y="288792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12283" y="2859675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09767" y="353728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(6)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12283" y="3509035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09767" y="413973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(7)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12283" y="4111490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09767" y="475532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(8)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912283" y="4727080"/>
            <a:ext cx="4343401" cy="8474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09767" y="577909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(9)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12283" y="5750848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09767" y="638421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912283" y="6355968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0"/>
            <a:ext cx="8781964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701800" y="12031"/>
            <a:ext cx="8781964" cy="327258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92443" y="114749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01800" y="3741821"/>
            <a:ext cx="3965074" cy="30865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2443" y="362240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5</cp:revision>
  <dcterms:created xsi:type="dcterms:W3CDTF">2017-10-13T14:04:09Z</dcterms:created>
  <dcterms:modified xsi:type="dcterms:W3CDTF">2017-10-13T20:05:56Z</dcterms:modified>
</cp:coreProperties>
</file>