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3CD3-2637-5C4E-B4A9-3752156357C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A987-9558-8E45-BED7-AF5A9298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546100"/>
            <a:ext cx="7505700" cy="57531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44431" y="669386"/>
            <a:ext cx="7277086" cy="2615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1915" y="64868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1914" y="346631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44430" y="3382686"/>
            <a:ext cx="7277086" cy="6213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52539" y="408925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44430" y="4039740"/>
            <a:ext cx="7277086" cy="56896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52539" y="465625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44430" y="4638488"/>
            <a:ext cx="7277086" cy="5476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2539" y="517517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44430" y="5234869"/>
            <a:ext cx="7277086" cy="5763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31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84225" y="302401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0689" y="3101856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84225" y="356072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0689" y="3638571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-84225" y="454215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0689" y="4619999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75251" y="511215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9663" y="5190002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27254" y="65646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22168" y="734307"/>
            <a:ext cx="7869832" cy="255031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0"/>
            <a:ext cx="12192000" cy="354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84226" y="245175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9662" y="2404799"/>
            <a:ext cx="2820581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84227" y="320954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9663" y="3248653"/>
            <a:ext cx="2820580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39977" y="272075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41694" y="2905418"/>
            <a:ext cx="8050305" cy="25328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84228" y="386958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9661" y="3788381"/>
            <a:ext cx="2952927" cy="7071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4229" y="462685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9661" y="4665965"/>
            <a:ext cx="1124128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829800" y="3489158"/>
            <a:ext cx="0" cy="5293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12192000" cy="46216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84229" y="365393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5753" y="3668545"/>
            <a:ext cx="3186110" cy="36647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99577" y="93293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01293" y="1117600"/>
            <a:ext cx="7748593" cy="25328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84228" y="396960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5753" y="4053935"/>
            <a:ext cx="3186110" cy="67039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4229" y="512390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53" y="5208233"/>
            <a:ext cx="1185860" cy="33583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-84229" y="473440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5753" y="4818738"/>
            <a:ext cx="1185860" cy="25432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84229" y="326404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5753" y="3278661"/>
            <a:ext cx="3186110" cy="36647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63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15</cp:revision>
  <dcterms:created xsi:type="dcterms:W3CDTF">2017-10-13T14:04:09Z</dcterms:created>
  <dcterms:modified xsi:type="dcterms:W3CDTF">2017-10-16T13:59:14Z</dcterms:modified>
</cp:coreProperties>
</file>