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493"/>
  </p:normalViewPr>
  <p:slideViewPr>
    <p:cSldViewPr snapToGrid="0" snapToObjects="1">
      <p:cViewPr>
        <p:scale>
          <a:sx n="94" d="100"/>
          <a:sy n="94" d="100"/>
        </p:scale>
        <p:origin x="-2056" y="-184"/>
      </p:cViewPr>
      <p:guideLst>
        <p:guide orient="horz" pos="2045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E02A7-373F-5541-9FA5-D2B89F4DD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5" y="51916"/>
            <a:ext cx="6223233" cy="3230582"/>
          </a:xfrm>
          <a:prstGeom prst="rect">
            <a:avLst/>
          </a:prstGeom>
        </p:spPr>
      </p:pic>
      <p:pic>
        <p:nvPicPr>
          <p:cNvPr id="7" name="Picture 6" descr="GUIsettin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2498"/>
            <a:ext cx="4311081" cy="210027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809" y="246014"/>
            <a:ext cx="2141262" cy="191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-29781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924" y="2583946"/>
            <a:ext cx="230673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63595" y="2319274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(2)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23543" y="268332"/>
            <a:ext cx="840903" cy="231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97471" y="-3308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(3)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9159" y="246014"/>
            <a:ext cx="746101" cy="2534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25261" y="-3308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(5)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924" y="3702260"/>
            <a:ext cx="2306731" cy="3023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-72234" y="3460339"/>
            <a:ext cx="50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(4)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17259</TotalTime>
  <Words>16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Tianzhou Ma</cp:lastModifiedBy>
  <cp:revision>28</cp:revision>
  <cp:lastPrinted>2016-12-29T21:00:03Z</cp:lastPrinted>
  <dcterms:created xsi:type="dcterms:W3CDTF">2016-12-17T21:41:22Z</dcterms:created>
  <dcterms:modified xsi:type="dcterms:W3CDTF">2017-11-02T00:19:28Z</dcterms:modified>
</cp:coreProperties>
</file>