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57" r:id="rId2"/>
    <p:sldId id="259" r:id="rId3"/>
    <p:sldId id="263" r:id="rId4"/>
    <p:sldId id="260" r:id="rId5"/>
    <p:sldId id="261" r:id="rId6"/>
    <p:sldId id="262" r:id="rId7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>
          <p15:clr>
            <a:srgbClr val="A4A3A4"/>
          </p15:clr>
        </p15:guide>
        <p15:guide id="2" pos="1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9"/>
    <p:restoredTop sz="94368"/>
  </p:normalViewPr>
  <p:slideViewPr>
    <p:cSldViewPr snapToGrid="0" snapToObjects="1">
      <p:cViewPr>
        <p:scale>
          <a:sx n="260" d="100"/>
          <a:sy n="260" d="100"/>
        </p:scale>
        <p:origin x="592" y="-1320"/>
      </p:cViewPr>
      <p:guideLst>
        <p:guide orient="horz" pos="2045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5" y="51916"/>
            <a:ext cx="6223233" cy="3230582"/>
          </a:xfrm>
          <a:prstGeom prst="rect">
            <a:avLst/>
          </a:prstGeom>
        </p:spPr>
      </p:pic>
      <p:pic>
        <p:nvPicPr>
          <p:cNvPr id="7" name="Picture 6" descr="GUIsettin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2498"/>
            <a:ext cx="4311081" cy="210027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809" y="246014"/>
            <a:ext cx="2141262" cy="191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-29781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924" y="2583946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63595" y="2319274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623543" y="268332"/>
            <a:ext cx="840903" cy="231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97471" y="-33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499159" y="246014"/>
            <a:ext cx="746101" cy="2534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25261" y="-33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924" y="3702260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72234" y="3460339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1559442"/>
            <a:ext cx="6109823" cy="34288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3693" y="3245495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437" y="3196813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3693" y="3024775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63437" y="2976093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3693" y="3673767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37" y="3625085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(3)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1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EE9865-C9FA-0247-9916-406941EF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4" y="1351109"/>
            <a:ext cx="6062063" cy="369545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3693" y="3245495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437" y="3196813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3693" y="3024775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63437" y="2976093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3693" y="3673767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37" y="3625085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(3)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3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218238" cy="42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6" y="1920948"/>
            <a:ext cx="6015341" cy="273196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68545" y="2918361"/>
            <a:ext cx="1801260" cy="1256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548" y="2918361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85950" y="2546222"/>
            <a:ext cx="3980934" cy="12035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2428" y="2547718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(2)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4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6218238" cy="24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17303</TotalTime>
  <Words>40</Words>
  <Application>Microsoft Macintosh PowerPoint</Application>
  <PresentationFormat>Custom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Caleb</cp:lastModifiedBy>
  <cp:revision>34</cp:revision>
  <cp:lastPrinted>2016-12-29T21:00:03Z</cp:lastPrinted>
  <dcterms:created xsi:type="dcterms:W3CDTF">2016-12-17T21:41:22Z</dcterms:created>
  <dcterms:modified xsi:type="dcterms:W3CDTF">2018-09-06T21:29:01Z</dcterms:modified>
</cp:coreProperties>
</file>