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599"/>
  </p:normalViewPr>
  <p:slideViewPr>
    <p:cSldViewPr snapToGrid="0" snapToObjects="1">
      <p:cViewPr varScale="1">
        <p:scale>
          <a:sx n="112" d="100"/>
          <a:sy n="112" d="100"/>
        </p:scale>
        <p:origin x="5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7CE99-0803-CC4C-8FFB-EEAA2FFCDC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0BE624-4499-714F-94C3-A2019AC217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F8FC8E-EF42-6F4D-8118-FC524402C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7D399-C937-9948-8E6F-23C0EAF5577F}" type="datetimeFigureOut">
              <a:rPr lang="en-US" smtClean="0"/>
              <a:t>9/6/18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F8E3DF-A688-CE43-BAD4-80760A307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EFDDD9-EA01-BF44-B23B-8AC00F8D2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51144-F28A-EF42-95FA-2F15ED21B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388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B1596-4F93-5B43-8BE5-EC7BDD858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AD801B-C272-7746-AB8B-C1639E450F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29409D-4481-C741-842F-13DF1EA1A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7D399-C937-9948-8E6F-23C0EAF5577F}" type="datetimeFigureOut">
              <a:rPr lang="en-US" smtClean="0"/>
              <a:t>9/6/18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881C70-71B5-3844-AB59-A38E8460C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DF496D-D5D1-374C-A06E-C265F198C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51144-F28A-EF42-95FA-2F15ED21B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11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5E00BF-9AE6-FC4D-BBE4-5103BC9099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F29E12-4C17-AA40-861E-ED54BDFD2F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34FADD-8BAE-6A4B-905F-AC153510F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7D399-C937-9948-8E6F-23C0EAF5577F}" type="datetimeFigureOut">
              <a:rPr lang="en-US" smtClean="0"/>
              <a:t>9/6/18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81DE41-1E90-C247-B4BA-306A6288D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134B13-794D-A04F-96EA-ED834051D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51144-F28A-EF42-95FA-2F15ED21B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310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3E30F-B41C-F64B-8A9C-9ACFEDA83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C4F9F5-6488-5B4A-A604-58D9F64566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B268EA-91AC-ED42-A6F2-A4F5E74C3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7D399-C937-9948-8E6F-23C0EAF5577F}" type="datetimeFigureOut">
              <a:rPr lang="en-US" smtClean="0"/>
              <a:t>9/6/18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916B24-CB78-E140-91A3-5FBC9736C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7356F-FE52-2840-BB65-E8AFA352B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51144-F28A-EF42-95FA-2F15ED21B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592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EA5AC-8914-8240-B629-763D1BB56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B50F38-7A79-CE41-A3BF-59A9BBF3A8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88CF5C-8EEB-0F48-907B-5558731FE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7D399-C937-9948-8E6F-23C0EAF5577F}" type="datetimeFigureOut">
              <a:rPr lang="en-US" smtClean="0"/>
              <a:t>9/6/18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AC4D3A-E9CB-B048-A794-AC68024CA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AC8C51-7863-8944-945F-4B32B0865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51144-F28A-EF42-95FA-2F15ED21B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398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8C553-1A54-7E47-B745-3B64E4D2B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1A1D9-E63D-4A4B-881F-61E4BC4B4D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7A2D3E-6106-BF4B-BFBD-399D7CEEB6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D53186-0B30-4342-8CBE-3BF90E63D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7D399-C937-9948-8E6F-23C0EAF5577F}" type="datetimeFigureOut">
              <a:rPr lang="en-US" smtClean="0"/>
              <a:t>9/6/18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F979A6-1BD6-0F4C-A32B-61DFFC764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A8CBF4-E2B1-FF49-8B4D-222740A3B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51144-F28A-EF42-95FA-2F15ED21B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959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5B4A7-3B3F-204C-AC72-E6A559CDE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57A47F-42CB-9842-9C41-F62D23C20F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DD5E3C-924C-0741-8971-8FB05507D0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5EC333-3E74-5F43-B647-07E628A284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025128-5333-D945-8372-E2BDA18A9A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52D769-26FC-6E4A-930B-1917FF3A9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7D399-C937-9948-8E6F-23C0EAF5577F}" type="datetimeFigureOut">
              <a:rPr lang="en-US" smtClean="0"/>
              <a:t>9/6/18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E878ED-1F6B-1940-84F3-EAABE311F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F893B2-45D6-4C4C-A70D-911E73D48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51144-F28A-EF42-95FA-2F15ED21B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9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40051-8C9A-C944-B8CB-429722AB3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6262A5-5F8A-2446-8AB5-31561990E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7D399-C937-9948-8E6F-23C0EAF5577F}" type="datetimeFigureOut">
              <a:rPr lang="en-US" smtClean="0"/>
              <a:t>9/6/18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78412C-EBB1-DC44-9827-83B4F06FB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90F422-ADA2-7046-9BD5-EBBEB9D82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51144-F28A-EF42-95FA-2F15ED21B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558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2A048F-1DA3-AB40-B8A1-D4623C211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7D399-C937-9948-8E6F-23C0EAF5577F}" type="datetimeFigureOut">
              <a:rPr lang="en-US" smtClean="0"/>
              <a:t>9/6/18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728152-9032-5043-93CA-A5C88FFBD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080D73-918A-0840-9692-C8D51187C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51144-F28A-EF42-95FA-2F15ED21B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327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F2613-9B73-2147-B27D-CDDCB0DA0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82549C-CC59-F14F-BA1D-A9D17BCC50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E44E64-67A8-7D40-B53E-0C65386478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2363D8-B4E2-BF45-AD67-50270ADA7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7D399-C937-9948-8E6F-23C0EAF5577F}" type="datetimeFigureOut">
              <a:rPr lang="en-US" smtClean="0"/>
              <a:t>9/6/18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D44960-FEF4-8940-B633-3E05FA6C5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E5E742-0D0E-5744-B9ED-168B71612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51144-F28A-EF42-95FA-2F15ED21B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299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62EE6-5FED-F844-A39D-B4BFF4850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D29744-687B-994D-9AD9-D76EB572B8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8F3C5B-8E28-5D4C-A5DF-3D62F467F0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BB06C6-755C-C24A-B66D-755D4BF6B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7D399-C937-9948-8E6F-23C0EAF5577F}" type="datetimeFigureOut">
              <a:rPr lang="en-US" smtClean="0"/>
              <a:t>9/6/18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181779-954D-8C45-8607-250640E09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B0A7B2-15B1-2C41-AFE0-17A9A4EA2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51144-F28A-EF42-95FA-2F15ED21B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245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A2918A-19A0-174E-98F4-450FF9A80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590D6A-B377-F843-A8F7-8716DA179B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ED778F-5F1D-8447-81D9-40657CC0D4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27D399-C937-9948-8E6F-23C0EAF5577F}" type="datetimeFigureOut">
              <a:rPr lang="en-US" smtClean="0"/>
              <a:t>9/6/18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367ECE-F426-814A-81A7-67538199D3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9EACBA-506D-A042-B7DF-5371DC8CDB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051144-F28A-EF42-95FA-2F15ED21B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050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E7A2F-0E1C-E746-A831-93A92AFFEA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F9B27F-C803-464B-92D6-0B8134A68B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614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EBB9051-3FF8-594A-9D65-C853AC0BE6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410" y="55132"/>
            <a:ext cx="11197590" cy="6826088"/>
          </a:xfrm>
          <a:prstGeom prst="rect">
            <a:avLst/>
          </a:prstGeom>
        </p:spPr>
      </p:pic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E8B9E7AA-3F99-A740-AB8E-1ACCCFBE80B9}"/>
              </a:ext>
            </a:extLst>
          </p:cNvPr>
          <p:cNvSpPr/>
          <p:nvPr/>
        </p:nvSpPr>
        <p:spPr>
          <a:xfrm>
            <a:off x="1139546" y="3537202"/>
            <a:ext cx="3272434" cy="35924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6538F4-09F0-6044-A2ED-B8DDA8808C67}"/>
              </a:ext>
            </a:extLst>
          </p:cNvPr>
          <p:cNvSpPr txBox="1"/>
          <p:nvPr/>
        </p:nvSpPr>
        <p:spPr>
          <a:xfrm>
            <a:off x="697156" y="3504495"/>
            <a:ext cx="7396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(2)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0441B0C8-F61F-A34F-A9AE-95D758C612A9}"/>
              </a:ext>
            </a:extLst>
          </p:cNvPr>
          <p:cNvSpPr/>
          <p:nvPr/>
        </p:nvSpPr>
        <p:spPr>
          <a:xfrm>
            <a:off x="1139546" y="3178579"/>
            <a:ext cx="3272434" cy="35680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5A853B-7B70-4147-80BB-DF8EFE5CF5D2}"/>
              </a:ext>
            </a:extLst>
          </p:cNvPr>
          <p:cNvSpPr txBox="1"/>
          <p:nvPr/>
        </p:nvSpPr>
        <p:spPr>
          <a:xfrm>
            <a:off x="697156" y="3122243"/>
            <a:ext cx="7396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(1)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57A7F8A5-325F-8B4F-BBDE-60500CB9662B}"/>
              </a:ext>
            </a:extLst>
          </p:cNvPr>
          <p:cNvSpPr/>
          <p:nvPr/>
        </p:nvSpPr>
        <p:spPr>
          <a:xfrm>
            <a:off x="1139546" y="4345486"/>
            <a:ext cx="3272434" cy="32938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841340-4BD4-8B45-9BAC-D1B06DB5D408}"/>
              </a:ext>
            </a:extLst>
          </p:cNvPr>
          <p:cNvSpPr txBox="1"/>
          <p:nvPr/>
        </p:nvSpPr>
        <p:spPr>
          <a:xfrm>
            <a:off x="697156" y="4274760"/>
            <a:ext cx="7396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(3)</a:t>
            </a:r>
          </a:p>
        </p:txBody>
      </p:sp>
    </p:spTree>
    <p:extLst>
      <p:ext uri="{BB962C8B-B14F-4D97-AF65-F5344CB8AC3E}">
        <p14:creationId xmlns:p14="http://schemas.microsoft.com/office/powerpoint/2010/main" val="9453804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9</Words>
  <Application>Microsoft Macintosh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Caleb</dc:creator>
  <cp:lastModifiedBy>Caleb</cp:lastModifiedBy>
  <cp:revision>1</cp:revision>
  <dcterms:created xsi:type="dcterms:W3CDTF">2018-09-06T21:29:10Z</dcterms:created>
  <dcterms:modified xsi:type="dcterms:W3CDTF">2018-09-06T21:32:33Z</dcterms:modified>
</cp:coreProperties>
</file>