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sldMasterIdLst>
    <p:sldMasterId id="2147483721" r:id="rId14"/>
  </p:sldMasterIdLst>
  <p:sldIdLst>
    <p:sldId id="25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viewProps" Target="viewProps.xml"></Relationship><Relationship Id="rId18" Type="http://schemas.openxmlformats.org/officeDocument/2006/relationships/presProps" Target="presProps.xml"></Relationship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"/>
          <p:cNvGraphicFramePr>
            <a:graphicFrameLocks noGrp="1"/>
          </p:cNvGraphicFramePr>
          <p:nvPr/>
        </p:nvGraphicFramePr>
        <p:xfrm>
          <a:off x="836295" y="898525"/>
          <a:ext cx="10519410" cy="540194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268855"/>
                <a:gridCol w="8250555"/>
              </a:tblGrid>
              <a:tr h="556260">
                <a:tc>
                  <a:txBody>
                    <a:bodyPr/>
                    <a:lstStyle/>
                    <a:p>
                      <a:pPr marL="0" indent="0" algn="ctr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>
                    <a:solidFill>
                      <a:schemeClr val="lt1"/>
                    </a:solidFill>
                  </a:tcPr>
                </a:tc>
              </a:tr>
              <a:tr h="556260">
                <a:tc>
                  <a:txBody>
                    <a:bodyPr/>
                    <a:lstStyle/>
                    <a:p>
                      <a:pPr marL="0" indent="0" algn="ctr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  <a:tc>
                  <a:txBody>
                    <a:bodyPr/>
                    <a:lstStyle/>
                    <a:p>
                      <a:pPr marL="342900" indent="-342900" algn="l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</a:tr>
              <a:tr h="556260">
                <a:tc>
                  <a:txBody>
                    <a:bodyPr/>
                    <a:lstStyle/>
                    <a:p>
                      <a:pPr marL="0" indent="0" algn="ctr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  <a:tc>
                  <a:txBody>
                    <a:bodyPr/>
                    <a:lstStyle/>
                    <a:p>
                      <a:pPr marL="342900" indent="-342900" algn="l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</a:tr>
              <a:tr h="556260">
                <a:tc>
                  <a:txBody>
                    <a:bodyPr/>
                    <a:lstStyle/>
                    <a:p>
                      <a:pPr marL="0" indent="0" algn="ctr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  <a:tc>
                  <a:txBody>
                    <a:bodyPr/>
                    <a:lstStyle/>
                    <a:p>
                      <a:pPr marL="0" indent="0" algn="l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</a:tr>
              <a:tr h="556260">
                <a:tc>
                  <a:txBody>
                    <a:bodyPr/>
                    <a:lstStyle/>
                    <a:p>
                      <a:pPr marL="0" indent="0" algn="ctr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kern="1200" i="0" b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600" kern="1200" i="0" b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  <a:tc>
                  <a:txBody>
                    <a:bodyPr/>
                    <a:lstStyle/>
                    <a:p>
                      <a:pPr marL="0" indent="0" algn="l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</a:tr>
              <a:tr h="556260">
                <a:tc>
                  <a:txBody>
                    <a:bodyPr/>
                    <a:lstStyle/>
                    <a:p>
                      <a:pPr marL="0" indent="0" algn="ctr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kern="1200" i="0" b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600" kern="1200" i="0" b="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  <a:tc>
                  <a:txBody>
                    <a:bodyPr/>
                    <a:lstStyle/>
                    <a:p>
                      <a:pPr marL="0" indent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</a:tr>
              <a:tr h="1508125">
                <a:tc>
                  <a:txBody>
                    <a:bodyPr/>
                    <a:lstStyle/>
                    <a:p>
                      <a:pPr marL="0" indent="0" algn="ctr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chemeClr val="tx1"/>
                          </a:solidFill>
                        </a:rPr>
                        <a:t>모임찾기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  <a:tc>
                  <a:txBody>
                    <a:bodyPr/>
                    <a:lstStyle/>
                    <a:p>
                      <a:pPr marL="0" indent="0" algn="l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 모임찾기 페이지에서 해당 모임의 제목과 작성자</a:t>
                      </a: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소제목</a:t>
                      </a: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 프로젝트</a:t>
                      </a: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 글쓰기 버튼을 통해 글을 작성할 수 있는 페이지로 이동되어야 한다</a:t>
                      </a: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 해당하는 글 상세페이지에서 동일하게 제목</a:t>
                      </a: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 프로젝트</a:t>
                      </a: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스터디 카테고리항목</a:t>
                      </a: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소제목과 글 상세 내용을 확인 할 수 있다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4.글 상세조회페이지에서 신청하기 버튼 클릭시 글 작성자에게 해당 회원의 이메일이 전송되어야한다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 글 작성자는 본인이 작성한 글 상세조회시 수정하기 버튼이 활성화되며 글을 수정할 수 있다</a:t>
                      </a: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</a:tr>
              <a:tr h="556260">
                <a:tc>
                  <a:txBody>
                    <a:bodyPr/>
                    <a:lstStyle/>
                    <a:p>
                      <a:pPr marL="0" indent="0" algn="ctr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chemeClr val="tx1"/>
                          </a:solidFill>
                        </a:rPr>
                        <a:t>소통공간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  <a:tc>
                  <a:txBody>
                    <a:bodyPr/>
                    <a:lstStyle/>
                    <a:p>
                      <a:pPr marL="0" indent="0" algn="l" latinLnBrk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Show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63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juu94</dc:creator>
  <cp:lastModifiedBy>Polaris Office</cp:lastModifiedBy>
  <dcterms:modified xsi:type="dcterms:W3CDTF">2022-02-13T12:53:29Z</dcterms:modified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