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/>
          <p:cNvGraphicFramePr>
            <a:graphicFrameLocks noGrp="1"/>
          </p:cNvGraphicFramePr>
          <p:nvPr/>
        </p:nvGraphicFramePr>
        <p:xfrm>
          <a:off x="836295" y="898525"/>
          <a:ext cx="10519409" cy="56718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268855"/>
                <a:gridCol w="8250554"/>
              </a:tblGrid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8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1" i="0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>
                    <a:solidFill>
                      <a:schemeClr val="lt1"/>
                    </a:solidFill>
                  </a:tcPr>
                </a:tc>
              </a:tr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342900" lvl="1" indent="-3429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트렌드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페이지 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상단에는 그 날의 트렌드 기사를 한 눈에 볼 수 있도록 나타나 있습니다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트렌드 기사는 하루에 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개씩 올리며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그 날에 있어서 중요하다 생각되는 기사를 선정해 올립니다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해당하는 기사를 클릭해서 들어가면 기사의 상세내용을 확인하는 페이지가 나옵니다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상세 페이지에서는 기사 사진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출처를 나타냅니다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1508125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모임찾기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모임찾기 페이지에서 해당 모임의 제목과 작성자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소제목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프로젝트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글쓰기 버튼을 통해 글을 작성할 수 있는 페이지로 이동되어야 한다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해당하는 글 상세페이지에서 동일하게 제목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프로젝트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스터디 카테고리항목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소제목과 글 상세 내용을 확인 할 수 있다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4.글 상세조회페이지에서 신청하기 버튼 클릭시 글 작성자에게 해당 회원의 이메일이 전송되어야한다</a:t>
                      </a: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</a:rPr>
                        <a:t> 글 작성자는 본인이 작성한 글 상세조회시 수정하기 버튼이 활성화되며 글을 수정할 수 있다</a:t>
                      </a: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  <a:tr h="556260">
                <a:tc>
                  <a:txBody>
                    <a:bodyPr vert="horz" lIns="91440" tIns="46355" rIns="91440" bIns="46355" anchor="t" anchorCtr="0"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</a:rPr>
                        <a:t>소통공간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  <a:tc>
                  <a:txBody>
                    <a:bodyPr vert="horz" lIns="91440" tIns="46355" rIns="91440" bIns="46355" anchor="t" anchorCtr="0"/>
                    <a:p>
                      <a:pPr marL="0" lvl="1" indent="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6355" marB="463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</ep:Words>
  <ep:PresentationFormat/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juu94</dc:creator>
  <cp:lastModifiedBy>daeun.k</cp:lastModifiedBy>
  <dcterms:modified xsi:type="dcterms:W3CDTF">2022-02-13T15:27:20.027</dcterms:modified>
  <cp:revision>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