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2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77" d="100"/>
          <a:sy n="77" d="100"/>
        </p:scale>
        <p:origin x="1212" y="9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842154"/>
              </p:ext>
            </p:extLst>
          </p:nvPr>
        </p:nvGraphicFramePr>
        <p:xfrm>
          <a:off x="836295" y="898525"/>
          <a:ext cx="10519409" cy="593788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2268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0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800" b="1" i="0" kern="1200">
                        <a:solidFill>
                          <a:schemeClr val="tx1"/>
                        </a:solidFill>
                      </a:endParaRPr>
                    </a:p>
                  </a:txBody>
                  <a:tcPr marT="46355" marB="4635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800" b="1" i="0" kern="12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T="46355" marB="4635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342900" lvl="1" indent="-3429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endParaRPr lang="ko-KR" altLang="en-US" sz="1200" b="0" i="0" kern="1200">
                        <a:solidFill>
                          <a:schemeClr val="tx1"/>
                        </a:solidFill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342900" lvl="1" indent="-3429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endParaRPr lang="ko-KR" altLang="en-US" sz="1200" b="0" i="0" kern="1200">
                        <a:solidFill>
                          <a:schemeClr val="tx1"/>
                        </a:solidFill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0" lvl="1" indent="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200" b="0" i="0" kern="1200">
                        <a:solidFill>
                          <a:schemeClr val="tx1"/>
                        </a:solidFill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600" b="0" i="0" kern="120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</a:rPr>
                        <a:t>트렌드</a:t>
                      </a: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0" lvl="1" indent="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 페이지 상단에는 그 날의 트렌드 기사를 한 눈에 볼 수 있도록 나타나 있습니다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i="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 트렌드 기사는 하루에 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2~3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개씩 올리며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 그 날에 있어서 중요하다 생각되는 기사를 선정해 올립니다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 해당하는 기사를 클릭해서 들어가면 기사의 상세내용을 확인하는 페이지가 나옵니다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i="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 상세 페이지에서는 기사 사진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 제목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 내용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 올린 날짜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 출처를 나타냅니다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600" b="0" i="0" kern="120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</a:rPr>
                        <a:t> 기술</a:t>
                      </a: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228600" lvl="1" indent="-22860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</a:rPr>
                        <a:t>프로그래밍 언어의 최근 업데이트 상황을 게시글을 통해 확인할 수 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</a:rPr>
                        <a:t>기사 제목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</a:rPr>
                        <a:t>간략한 소개 중 한 가지를 누르면 기사 상세 페이지로 이동할 수 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lvl="1" indent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</a:rPr>
                        <a:t>2-1.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</a:rPr>
                        <a:t>해당 기사에 링크가 있을 경우 해당 링크로 이동할 수 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lvl="1" indent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</a:rPr>
                        <a:t>2-2. ‘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</a:rPr>
                        <a:t>목록으로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</a:rPr>
                        <a:t>라는 버튼을 통해 이전페이지로 이동할 수 있다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125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</a:rPr>
                        <a:t>모임찾기</a:t>
                      </a:r>
                    </a:p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600" b="0" i="0" kern="1200">
                        <a:solidFill>
                          <a:schemeClr val="tx1"/>
                        </a:solidFill>
                      </a:endParaRP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0" lvl="1" indent="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 모임찾기 페이지에서 해당 모임의 제목과 작성자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소제목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 프로젝트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스터디 카테고리 항목과 함께 카드형식으로 글을 간략하게 확인할 수 있다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lvl="1" indent="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 글쓰기 버튼을 통해 글을 작성할 수 있는 페이지로 이동되어야 한다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lvl="1" indent="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 해당하는 글 상세페이지에서 동일하게 제목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 프로젝트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스터디 카테고리항목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소제목과 글 상세 내용을 확인 할 수 있다</a:t>
                      </a:r>
                    </a:p>
                    <a:p>
                      <a:pPr marL="0" lvl="1" indent="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4.글 상세조회페이지에서 신청하기 버튼 클릭시 글 작성자에게 해당 회원의 이메일이 전송되어야한다</a:t>
                      </a:r>
                    </a:p>
                    <a:p>
                      <a:pPr marL="0" lvl="1" indent="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5.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 글 작성자는 본인이 작성한 글 상세조회시 수정하기 버튼이 활성화되며 글을 수정할 수 있다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</a:rPr>
                        <a:t>소통공간</a:t>
                      </a: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0" lvl="1" indent="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218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Calibri</vt:lpstr>
      <vt:lpstr>한컴오피스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juu94</dc:creator>
  <cp:lastModifiedBy>임종현</cp:lastModifiedBy>
  <cp:revision>9</cp:revision>
  <dcterms:modified xsi:type="dcterms:W3CDTF">2022-02-13T16:42:20Z</dcterms:modified>
  <cp:version/>
</cp:coreProperties>
</file>