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99" d="100"/>
          <a:sy n="99" d="100"/>
        </p:scale>
        <p:origin x="1170" y="9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785E24C-C7D6-42C4-BBF5-CDA18D05AFA1}" type="datetime1">
              <a:rPr lang="ko-KR" altLang="en-US"/>
              <a:pPr lvl="0">
                <a:defRPr/>
              </a:pPr>
              <a:t>02-15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FD2D8B-7A9B-49B8-ADE5-45932D1AF98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CFD2D8B-7A9B-49B8-ADE5-45932D1AF98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02-15 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/>
          <p:nvPr/>
        </p:nvGraphicFramePr>
        <p:xfrm>
          <a:off x="835244" y="1027906"/>
          <a:ext cx="10521511" cy="5165475"/>
        </p:xfrm>
        <a:graphic>
          <a:graphicData uri="http://schemas.openxmlformats.org/drawingml/2006/table">
            <a:tbl>
              <a:tblPr firstRow="1" bandRow="1"/>
              <a:tblGrid>
                <a:gridCol w="195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개발 기간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2022.02.11~2022.03.11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88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it 소식과 커뮤니티 웹사이트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88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88">
                <a:tc rowSpan="6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개발기간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작업내용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기간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57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요구 분석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2월 15일~3월 7일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 및 보수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8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605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순서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6542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React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7527"/>
              </p:ext>
            </p:extLst>
          </p:nvPr>
        </p:nvGraphicFramePr>
        <p:xfrm>
          <a:off x="636270" y="0"/>
          <a:ext cx="10519409" cy="96545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26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6355" marB="4635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T="46355" marB="4635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로그인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가입한 메일주소와 비밀번호로 로그인할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입력한 정보가 가입된 정보와 일치하는지 확인한 후 로그인을 완료하고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메인페이지로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비밀번호 재설정 화면으로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회원가입 화면으로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회원가입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닉네임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메일주소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비밀번호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비밀번호 확인 항목을 입력하여 회원가입을 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회원가입을 완료하고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메인페이지로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54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마이페이지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소통공간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모임 찾기 게시판에 작성한 글을 확인할 수 있고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글제목을 클릭하여 해당 게시물로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모임 찾기 게시물에 지원한 지원자의 정보를 확인하고 지원을 확정할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확정된 지원자의 정보를 확인하고 확정을 취소할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소통공간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모임 찾기 게시판에 작성한 댓글을 확인할 수 있고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글제목과 댓글 내용을 클릭하여 해당 게시물로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신청한 모임의 참여 확정 여부를 확인할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신청한 모임의 글제목을 클릭하여 해당 게시물로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닉네임과 비밀번호를 수정할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회원 탈퇴를 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트렌드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트렌드 기사는 하루에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개씩 올리며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그 날에 있어서 중요하다 생각되는 기사를 선정한다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볼수있는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페이지가 나타나야 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출처와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기능을 사용할 수 있는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이모티콘이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들어가야 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 기술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프로그래밍 언어의 최근 업데이트 상황을 게시글을 통해 확인할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이미지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기사 제목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간략한 소개 중 한 가지를 누르면 기사 상세 페이지로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0" lvl="1" indent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2-1.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해당 기사에 링크가 있을 경우 해당 링크로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0" lvl="1" indent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2-2. 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목록으로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’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라는 버튼을 통해 이전페이지로 이동할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모임찾기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1.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모임찾기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페이지에서 해당 모임의 제목과 작성자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소제목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프로젝트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2.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글쓰기 버튼을 통해 글을 작성할 수 있는 페이지로 이동되어야 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3.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해당하는 글 상세페이지에서 동일하게 제목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작성자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프로젝트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스터디 카테고리항목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소제목과 글 상세 내용을 확인 할 수 있다</a:t>
                      </a: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4.글 상세조회페이지에서 신청하기 버튼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클릭시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글 작성자에게 해당 회원의 이메일이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전송되어야한다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5.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글 작성자는 본인이 작성한 글 상세조회시 수정하기 버튼이 활성화되며 글을 수정할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소통공간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회원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가입을한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이용자들에 한하여 글을 작성 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회원들간의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자유로운 의견 공유를 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글 작성자는 본인이 작성한 글 상세조회시 수정하기 버튼이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활선화되며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글을 수정 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공지사항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관리자만이 글쓰기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수정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삭제가 가능하다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공지사항 목록에는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글번호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공지제목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작정일이 표시된다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/>
                        </a:rPr>
                        <a:t>자주묻는질문</a:t>
                      </a: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홈페이지 이용상에 자주 생기는 질문들을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/>
                        </a:rPr>
                        <a:t>목록화하여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 보여준다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질문 우측의 화살표를 누르면 각 질문에 해당하는 답변이 보이게 설정한다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다시 화살표를 누르면 답변지가 접혀서 다시 질문 목록만 보이게 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질문이나 답변의 등록과 수정은 관리자만이 가능하게 한다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767772"/>
          </a:xfrm>
        </p:spPr>
        <p:txBody>
          <a:bodyPr/>
          <a:lstStyle/>
          <a:p>
            <a:pPr lvl="0" algn="l">
              <a:defRPr/>
            </a:pPr>
            <a:r>
              <a:rPr lang="ko-KR" altLang="en-US" sz="3700"/>
              <a:t>개념적설계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6368" y="1042410"/>
            <a:ext cx="10399262" cy="5603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767772"/>
          </a:xfrm>
        </p:spPr>
        <p:txBody>
          <a:bodyPr/>
          <a:lstStyle/>
          <a:p>
            <a:pPr lvl="0" algn="l">
              <a:defRPr/>
            </a:pPr>
            <a:r>
              <a:rPr lang="ko-KR" altLang="en-US" sz="3700"/>
              <a:t>물리적설계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9527" y="1178888"/>
            <a:ext cx="10947365" cy="5408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899337"/>
          </a:xfrm>
        </p:spPr>
        <p:txBody>
          <a:bodyPr/>
          <a:lstStyle/>
          <a:p>
            <a:pPr lvl="0" algn="l">
              <a:defRPr/>
            </a:pPr>
            <a:r>
              <a:rPr lang="ko-KR" altLang="en-US" sz="3700"/>
              <a:t>정책정의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108" y="1021168"/>
            <a:ext cx="9694322" cy="5405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899337"/>
          </a:xfrm>
        </p:spPr>
        <p:txBody>
          <a:bodyPr/>
          <a:lstStyle/>
          <a:p>
            <a:pPr lvl="0" algn="l">
              <a:defRPr/>
            </a:pPr>
            <a:r>
              <a:rPr lang="ko-KR" altLang="en-US" sz="3700"/>
              <a:t>정책정의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960" y="1556606"/>
            <a:ext cx="10546081" cy="395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617</Words>
  <Application>Microsoft Office PowerPoint</Application>
  <PresentationFormat>와이드스크린</PresentationFormat>
  <Paragraphs>81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한컴오피스</vt:lpstr>
      <vt:lpstr>PowerPoint 프레젠테이션</vt:lpstr>
      <vt:lpstr>PowerPoint 프레젠테이션</vt:lpstr>
      <vt:lpstr>개념적설계</vt:lpstr>
      <vt:lpstr>물리적설계</vt:lpstr>
      <vt:lpstr>정책정의</vt:lpstr>
      <vt:lpstr>정책정의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juu94</dc:creator>
  <cp:lastModifiedBy>ahn jungbae</cp:lastModifiedBy>
  <cp:revision>124</cp:revision>
  <dcterms:modified xsi:type="dcterms:W3CDTF">2022-02-15T02:55:37Z</dcterms:modified>
  <cp:version/>
</cp:coreProperties>
</file>