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78" r:id="rId7"/>
    <p:sldId id="279" r:id="rId8"/>
    <p:sldId id="280" r:id="rId9"/>
    <p:sldId id="281" r:id="rId10"/>
    <p:sldId id="262" r:id="rId11"/>
    <p:sldId id="277" r:id="rId12"/>
    <p:sldId id="283" r:id="rId13"/>
    <p:sldId id="264" r:id="rId14"/>
    <p:sldId id="275" r:id="rId15"/>
    <p:sldId id="265" r:id="rId16"/>
    <p:sldId id="284" r:id="rId17"/>
    <p:sldId id="285" r:id="rId18"/>
    <p:sldId id="286" r:id="rId19"/>
    <p:sldId id="287" r:id="rId20"/>
    <p:sldId id="269" r:id="rId21"/>
    <p:sldId id="276" r:id="rId22"/>
    <p:sldId id="288" r:id="rId23"/>
    <p:sldId id="289" r:id="rId24"/>
    <p:sldId id="290" r:id="rId25"/>
    <p:sldId id="270" r:id="rId26"/>
    <p:sldId id="271" r:id="rId27"/>
    <p:sldId id="272" r:id="rId28"/>
    <p:sldId id="267" r:id="rId29"/>
    <p:sldId id="26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0" autoAdjust="0"/>
  </p:normalViewPr>
  <p:slideViewPr>
    <p:cSldViewPr>
      <p:cViewPr>
        <p:scale>
          <a:sx n="75" d="100"/>
          <a:sy n="75" d="100"/>
        </p:scale>
        <p:origin x="2634" y="81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DBDEC-23AF-41DF-8846-28EADE6E75C5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D58-21AA-47DE-A6C3-EDD64AA64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5Y6CZxCDnHEAJshABokr5wm41uIZPM7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CAF332-178F-4D9E-88B6-47C122C1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61218"/>
              </p:ext>
            </p:extLst>
          </p:nvPr>
        </p:nvGraphicFramePr>
        <p:xfrm>
          <a:off x="467544" y="1556792"/>
          <a:ext cx="8280920" cy="36593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726030578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3268563190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1857967307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2022.02.11 ~ 2022.03.11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0809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82293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5064"/>
                  </a:ext>
                </a:extLst>
              </a:tr>
              <a:tr h="96531">
                <a:tc rowSpan="6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9241365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46317868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0195430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9720892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테스트 및 보수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212858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4768596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1072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간트차트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AEFAF6-3057-4E4D-ABCD-B999385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5391"/>
              </p:ext>
            </p:extLst>
          </p:nvPr>
        </p:nvGraphicFramePr>
        <p:xfrm>
          <a:off x="323526" y="1556792"/>
          <a:ext cx="8496946" cy="36724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03787">
                  <a:extLst>
                    <a:ext uri="{9D8B030D-6E8A-4147-A177-3AD203B41FA5}">
                      <a16:colId xmlns:a16="http://schemas.microsoft.com/office/drawing/2014/main" val="3291947436"/>
                    </a:ext>
                  </a:extLst>
                </a:gridCol>
                <a:gridCol w="1075605">
                  <a:extLst>
                    <a:ext uri="{9D8B030D-6E8A-4147-A177-3AD203B41FA5}">
                      <a16:colId xmlns:a16="http://schemas.microsoft.com/office/drawing/2014/main" val="2234594339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5857033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963630396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549412968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678612305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79751115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641067673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24638512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360609621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832641356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710313301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39174604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6400781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383924683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27857329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95932980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7595267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9764354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순서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개발기간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2523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6227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594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28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테스트 및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111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19874"/>
              </p:ext>
            </p:extLst>
          </p:nvPr>
        </p:nvGraphicFramePr>
        <p:xfrm>
          <a:off x="200200" y="1556792"/>
          <a:ext cx="8764288" cy="378174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>
                          <a:effectLst/>
                        </a:rPr>
                        <a:t>- </a:t>
                      </a:r>
                      <a:r>
                        <a:rPr lang="ko-KR" altLang="en-US" sz="1000" b="1" u="none" strike="noStrike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br>
                        <a:rPr lang="en-US" altLang="ko-KR" sz="1000" b="1" u="none" strike="noStrike">
                          <a:effectLst/>
                        </a:rPr>
                      </a:br>
                      <a:r>
                        <a:rPr lang="en-US" altLang="ko-KR" sz="1000" b="1" u="none" strike="noStrike">
                          <a:effectLst/>
                        </a:rPr>
                        <a:t>- 10</a:t>
                      </a:r>
                      <a:r>
                        <a:rPr lang="ko-KR" altLang="en-US" sz="1000" b="1" u="none" strike="noStrike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>
                          <a:effectLst/>
                        </a:rPr>
                      </a:br>
                      <a:r>
                        <a:rPr lang="en-US" altLang="ko-KR" sz="1000" b="1" u="none" strike="noStrike">
                          <a:effectLst/>
                        </a:rPr>
                        <a:t>- </a:t>
                      </a:r>
                      <a:r>
                        <a:rPr lang="ko-KR" altLang="en-US" sz="1000" b="1" u="none" strike="noStrike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>
                          <a:effectLst/>
                        </a:rPr>
                        <a:t>- admin</a:t>
                      </a:r>
                      <a:r>
                        <a:rPr lang="ko-KR" altLang="en-US" sz="1000" b="1" u="none" strike="noStrike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로그인한 이용자는 본인 작성글만 수정</a:t>
                      </a:r>
                      <a:r>
                        <a:rPr lang="en-US" altLang="ko-KR" sz="1000" b="1" u="none" strike="noStrike">
                          <a:effectLst/>
                        </a:rPr>
                        <a:t>,</a:t>
                      </a:r>
                      <a:r>
                        <a:rPr lang="ko-KR" altLang="en-US" sz="1000" b="1" u="none" strike="noStrike">
                          <a:effectLst/>
                        </a:rPr>
                        <a:t>삭제할 수 있음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로그인한 이용자는 본인 작성글만 수정</a:t>
                      </a:r>
                      <a:r>
                        <a:rPr lang="en-US" altLang="ko-KR" sz="1000" b="1" u="none" strike="noStrike">
                          <a:effectLst/>
                        </a:rPr>
                        <a:t>,</a:t>
                      </a:r>
                      <a:r>
                        <a:rPr lang="ko-KR" altLang="en-US" sz="1000" b="1" u="none" strike="noStrike">
                          <a:effectLst/>
                        </a:rPr>
                        <a:t>삭제할 수 있음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>
                          <a:effectLst/>
                        </a:rPr>
                        <a:t>.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7201" y="1646736"/>
          <a:ext cx="8229598" cy="14942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itp_skill)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소제목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사진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작성일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sysdate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트렌드 </a:t>
                      </a: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itp_trend)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소제목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761507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20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r_writer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251520" y="1412776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72655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4" name="Picture 15" descr="F:\모지트\SKT\이미지\런닝맨.PNG">
            <a:extLst>
              <a:ext uri="{FF2B5EF4-FFF2-40B4-BE49-F238E27FC236}">
                <a16:creationId xmlns:a16="http://schemas.microsoft.com/office/drawing/2014/main" id="{429229D7-789B-4223-8C1D-889BF570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72655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2079186" y="1628800"/>
            <a:ext cx="267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 </a:t>
            </a:r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네브바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연동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2038653" y="2917393"/>
            <a:ext cx="2884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메인페이지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2051720" y="4293096"/>
            <a:ext cx="2202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모임찾기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5821277" y="2852936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소통공간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C6F7F-B2D0-448B-B915-79FF58C44530}"/>
              </a:ext>
            </a:extLst>
          </p:cNvPr>
          <p:cNvSpPr txBox="1"/>
          <p:nvPr/>
        </p:nvSpPr>
        <p:spPr>
          <a:xfrm>
            <a:off x="5830846" y="4293096"/>
            <a:ext cx="2398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신민종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84" y="1700808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7630"/>
              </p:ext>
            </p:extLst>
          </p:nvPr>
        </p:nvGraphicFramePr>
        <p:xfrm>
          <a:off x="216025" y="1262582"/>
          <a:ext cx="8669301" cy="4366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회원가입을 완료하고 메인페이지로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게시물에 지원한 지원자의 정보를 확인하고 지원을 확정할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확정된 지원자의 정보를 확인하고 확정을 취소할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신청한 모임의 참여 확정 여부를 확인할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신청한 모임의 글제목을 클릭하여 해당 게시물로 이동할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하루에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개씩 올리며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그 날에 있어서 중요하다 생각되는 기사를 선정한다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</a:rPr>
                        <a:t>볼수있는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기능을 사용할 수 있는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</a:rPr>
                        <a:t>이모티콘이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들어가야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게시글을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기사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간략한 소개 중 한 가지를 누르면 기사 상세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 기사에 링크가 있을 경우 해당 링크로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목록으로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라는 버튼을 통해 이전페이지로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CFEBE5-7460-4A65-B200-09304285A86C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358B3-A42D-4B09-93B6-37BBC31CFE1E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요구사항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E85A8-1CA7-4BD5-9D26-02E31AD3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85746"/>
              </p:ext>
            </p:extLst>
          </p:nvPr>
        </p:nvGraphicFramePr>
        <p:xfrm>
          <a:off x="179512" y="1871797"/>
          <a:ext cx="8775976" cy="29996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70231012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46701127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상세조회페이지에서 신청하기 버튼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클릭시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글 작성자에게 해당 회원의 이메일이 전송되어야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5054398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385297487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27795095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목록화하여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보여준다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 우측의 화살표를 누르면 각 질문에 해당하는 답변이 보이게 설정한다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다시 화살표를 누르면 답변지가 접혀서 다시 질문 목록만 보이게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13756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2805</Words>
  <Application>Microsoft Office PowerPoint</Application>
  <PresentationFormat>화면 슬라이드 쇼(4:3)</PresentationFormat>
  <Paragraphs>1303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KoPub돋움체 Bold</vt:lpstr>
      <vt:lpstr>KoPub돋움체_Pro Bold</vt:lpstr>
      <vt:lpstr>맑은 고딕</vt:lpstr>
      <vt:lpstr>-윤고딕330</vt:lpstr>
      <vt:lpstr>함초롬돋움</vt:lpstr>
      <vt:lpstr>함초롱돋움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ahn jungbae</cp:lastModifiedBy>
  <cp:revision>38</cp:revision>
  <dcterms:created xsi:type="dcterms:W3CDTF">2011-06-18T12:02:30Z</dcterms:created>
  <dcterms:modified xsi:type="dcterms:W3CDTF">2022-02-15T07:26:26Z</dcterms:modified>
  <cp:version/>
</cp:coreProperties>
</file>