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0" r:id="rId4"/>
    <p:sldId id="257" r:id="rId5"/>
    <p:sldId id="259" r:id="rId6"/>
    <p:sldId id="286" r:id="rId7"/>
    <p:sldId id="287" r:id="rId8"/>
    <p:sldId id="262" r:id="rId9"/>
    <p:sldId id="282" r:id="rId10"/>
    <p:sldId id="284" r:id="rId11"/>
    <p:sldId id="28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545"/>
    <a:srgbClr val="F4F4F4"/>
    <a:srgbClr val="E6E6E6"/>
    <a:srgbClr val="561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24A02-5EDB-4B4C-A0D8-7FFB6203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EF1F0E-4DC5-46AE-8CB6-4D8C4BA34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1666A-6C4E-44EE-A382-31629751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B2DEEC-9111-4A54-8AAA-90FAB599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A07C55-31BA-4972-804D-BB3964D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8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22525-3EB0-4C84-896F-BC604277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70B6F5-3DF1-4983-A3BF-938F5D2F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5D8133-ECC8-4D37-871C-FFF35875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3F286D-2587-4D5D-B5A5-F1C979DB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76118-65C3-4DBF-B43E-83E452FF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8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C732BE-2F27-439A-8997-C61ED210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44FF88-FD1B-4FA4-9BB5-74470B7AF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70BBC-65E6-48AC-A4A1-63290A7C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5B99C4-19EC-40E8-9680-15CE0C47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542CB-F517-4249-B09F-88DD2E0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2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42E13F-0BF0-4A1F-8577-F09DD703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5AB4F-F43C-4BFE-A428-F2C5ED70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39C2F-B53E-4276-99B1-0EE62BC5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B25E3-B033-455C-A7B1-B42754AE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1BF66-834F-491B-8C89-D91A019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8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F058-489C-4697-8832-B53EBB55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DAD65-A676-4735-9CB1-E86C3C584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E5A39-C532-474E-BDE3-E28CF620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DB61A-F6E3-4A0A-8C4B-83C80461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F2A91-7002-4694-9A3E-3D5A7B3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9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BDBC8-7979-4F50-A046-C622FB40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F0C79-C3CE-4A89-AA30-45AE1C85C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E7D6F2-3D62-4276-8A32-3EA02DF9E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AACE71-6C78-435D-9BC5-988C1F81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02E84D-55B1-4EB7-B00A-0975F09F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242A82-7FA4-481C-B6A9-679A7B49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06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742F2-7FC6-42C8-AC95-2F465564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3EC33C-23DD-49E5-B892-C017D5C35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93A0E7-09A3-42EF-A908-090352C4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041BC3-830F-43CF-977F-5FCDE671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A7AF0F-6D19-4DC6-9867-14C62DBDF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2E83A7-B121-489A-BF60-F17D4CB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92D9B4-DF38-49C3-8FD0-D8C17614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39C555-0236-4BEF-BC7A-6F74D304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5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87E85-DF26-4B32-A376-58BBC443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E2F386-212B-4D84-B968-5D06CFD6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3CF717-C6D8-4885-B3C9-BD0B4703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7AB3A-5DFC-4566-9675-3A28955F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45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7778DD-5016-47D0-912F-9A68EA2A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B56D7-F39B-4E1D-B5C7-2AF92646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0FA5B5-4DFA-40B4-839B-AA15C37F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53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04CF2-86D7-4479-BAE0-8EA96872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CCBE53-A08D-443A-9A10-53F732B8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2ADA9B-4B5B-4682-92DB-BABE17233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26CE06-D5F2-4D77-8A76-D67B867F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E9EC2-F3EF-49E3-895C-ABE47177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177A8D-7873-41DC-B4E0-0BD74D35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2C167-CF0F-42A6-B6CC-86E31F77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56EDCE-CC14-488B-8C10-236D255F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817083-2DAA-44E8-96C9-0ECF96906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7D4B82-6EB0-4B03-B732-9A32071D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3EF8D-77C6-48E8-9873-7F22A255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EC5992-91EF-49F1-B59C-D4AF004A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99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CCC42C-145E-4392-AF18-9061D7B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E3EC1C-0EBD-4670-97A7-30082874A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0BC9D5-5CF2-48CD-A3E0-0EC18A736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369A6-19D0-4143-85C1-695C98268283}" type="datetimeFigureOut">
              <a:rPr lang="fr-FR" smtClean="0"/>
              <a:t>11/03/2020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9DECEF-79E4-4C9D-BB81-E0D9DF27D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EC8AE9-904F-4C11-B59C-9D5F59425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9A14-CF8A-4653-B819-08FA39E881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4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7 Openclassrooms – </a:t>
            </a:r>
          </a:p>
          <a:p>
            <a:r>
              <a:rPr lang="fr-FR" dirty="0"/>
              <a:t> 	Développez le nouveau système d’information de la bibliothèque d’une grande ville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Soutenance P7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P7</a:t>
            </a:r>
          </a:p>
        </p:txBody>
      </p:sp>
    </p:spTree>
    <p:extLst>
      <p:ext uri="{BB962C8B-B14F-4D97-AF65-F5344CB8AC3E}">
        <p14:creationId xmlns:p14="http://schemas.microsoft.com/office/powerpoint/2010/main" val="70120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F31A5-E6CA-4F88-95AE-083E6614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Ressources disponibles</a:t>
            </a:r>
          </a:p>
          <a:p>
            <a:r>
              <a:rPr lang="fr-FR" dirty="0"/>
              <a:t>Nouvelles technologies</a:t>
            </a:r>
          </a:p>
          <a:p>
            <a:r>
              <a:rPr lang="fr-FR" dirty="0"/>
              <a:t>Nouvelles architectures</a:t>
            </a:r>
          </a:p>
          <a:p>
            <a:r>
              <a:rPr lang="fr-FR" dirty="0"/>
              <a:t>Java coté web</a:t>
            </a:r>
          </a:p>
          <a:p>
            <a:r>
              <a:rPr lang="fr-FR" dirty="0"/>
              <a:t>Application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1866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" y="0"/>
            <a:ext cx="10515600" cy="701731"/>
          </a:xfrm>
        </p:spPr>
        <p:txBody>
          <a:bodyPr>
            <a:normAutofit/>
          </a:bodyPr>
          <a:lstStyle/>
          <a:p>
            <a:r>
              <a:rPr lang="fr-FR" dirty="0"/>
              <a:t>Difficultés rencontrés</a:t>
            </a:r>
          </a:p>
        </p:txBody>
      </p:sp>
    </p:spTree>
    <p:extLst>
      <p:ext uri="{BB962C8B-B14F-4D97-AF65-F5344CB8AC3E}">
        <p14:creationId xmlns:p14="http://schemas.microsoft.com/office/powerpoint/2010/main" val="155162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F31A5-E6CA-4F88-95AE-083E66149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Pagination</a:t>
            </a:r>
          </a:p>
          <a:p>
            <a:r>
              <a:rPr lang="fr-FR" dirty="0"/>
              <a:t>Amélioration du front</a:t>
            </a:r>
          </a:p>
          <a:p>
            <a:r>
              <a:rPr lang="fr-FR" dirty="0"/>
              <a:t>Mise en place d’un vrai retour métier</a:t>
            </a:r>
          </a:p>
          <a:p>
            <a:r>
              <a:rPr lang="fr-FR" dirty="0"/>
              <a:t>Jeu de donnée</a:t>
            </a:r>
          </a:p>
          <a:p>
            <a:r>
              <a:rPr lang="fr-FR" dirty="0"/>
              <a:t>Déploiement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1866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5" y="0"/>
            <a:ext cx="10515600" cy="701731"/>
          </a:xfrm>
        </p:spPr>
        <p:txBody>
          <a:bodyPr>
            <a:normAutofit/>
          </a:bodyPr>
          <a:lstStyle/>
          <a:p>
            <a:r>
              <a:rPr lang="fr-FR" dirty="0"/>
              <a:t>Perspectives d’amélioration	</a:t>
            </a:r>
          </a:p>
        </p:txBody>
      </p:sp>
    </p:spTree>
    <p:extLst>
      <p:ext uri="{BB962C8B-B14F-4D97-AF65-F5344CB8AC3E}">
        <p14:creationId xmlns:p14="http://schemas.microsoft.com/office/powerpoint/2010/main" val="124757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277"/>
          </a:xfrm>
          <a:solidFill>
            <a:srgbClr val="DC3545"/>
          </a:solidFill>
        </p:spPr>
        <p:txBody>
          <a:bodyPr/>
          <a:lstStyle/>
          <a:p>
            <a:pPr algn="r"/>
            <a:r>
              <a:rPr lang="fr-FR" dirty="0">
                <a:solidFill>
                  <a:srgbClr val="F4F4F4"/>
                </a:solidFill>
              </a:rPr>
              <a:t>OBJET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92" y="1904301"/>
            <a:ext cx="10515600" cy="4285865"/>
          </a:xfrm>
        </p:spPr>
        <p:txBody>
          <a:bodyPr/>
          <a:lstStyle/>
          <a:p>
            <a:r>
              <a:rPr lang="fr-FR" dirty="0"/>
              <a:t>Ce document est relatif au projet 7 du parcours développeur d’application Java par openclassrooms.</a:t>
            </a:r>
          </a:p>
          <a:p>
            <a:r>
              <a:rPr lang="fr-FR" dirty="0"/>
              <a:t>La mission est définie par la création d’un site web pensé pour une librairie.</a:t>
            </a:r>
          </a:p>
          <a:p>
            <a:r>
              <a:rPr lang="fr-FR" dirty="0"/>
              <a:t>Le site doit être responsive (adaptable selon les terminaux – smartphones, tablettes, applications desktop etc..)</a:t>
            </a:r>
          </a:p>
          <a:p>
            <a:r>
              <a:rPr lang="fr-FR" dirty="0"/>
              <a:t>Le site doit respecter une architecture utilisant des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/>
              <a:t>Ce document rappelle les spécifications du projet telles que définies lors de la commande du projet.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</p:spTree>
    <p:extLst>
      <p:ext uri="{BB962C8B-B14F-4D97-AF65-F5344CB8AC3E}">
        <p14:creationId xmlns:p14="http://schemas.microsoft.com/office/powerpoint/2010/main" val="257075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277"/>
          </a:xfrm>
          <a:solidFill>
            <a:srgbClr val="DC3545"/>
          </a:solidFill>
        </p:spPr>
        <p:txBody>
          <a:bodyPr/>
          <a:lstStyle/>
          <a:p>
            <a:pPr algn="r"/>
            <a:r>
              <a:rPr lang="fr-FR" dirty="0">
                <a:solidFill>
                  <a:srgbClr val="F4F4F4"/>
                </a:solidFill>
              </a:rPr>
              <a:t>OBJET DU DOCUMENT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4EB3E1-853A-4C9D-A4B5-CB1CEECE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92" y="1904301"/>
            <a:ext cx="10515600" cy="4285865"/>
          </a:xfrm>
        </p:spPr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Responsabilités dans le projet</a:t>
            </a:r>
          </a:p>
          <a:p>
            <a:r>
              <a:rPr lang="fr-FR" dirty="0"/>
              <a:t>Difficultés / réponses</a:t>
            </a:r>
          </a:p>
          <a:p>
            <a:r>
              <a:rPr lang="fr-FR" dirty="0"/>
              <a:t>Perspectives d’amélioration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</p:spTree>
    <p:extLst>
      <p:ext uri="{BB962C8B-B14F-4D97-AF65-F5344CB8AC3E}">
        <p14:creationId xmlns:p14="http://schemas.microsoft.com/office/powerpoint/2010/main" val="33226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371" y="2766218"/>
            <a:ext cx="3003258" cy="1325563"/>
          </a:xfrm>
        </p:spPr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5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Affichage des ouvrages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1025"/>
              </p:ext>
            </p:extLst>
          </p:nvPr>
        </p:nvGraphicFramePr>
        <p:xfrm>
          <a:off x="345812" y="1362207"/>
          <a:ext cx="1130649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Recherche des ouvrages et voir le nombre d’exemplaires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consulter les informations des ouvrages 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visualiser directement les informations pertinentes du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91222"/>
              </p:ext>
            </p:extLst>
          </p:nvPr>
        </p:nvGraphicFramePr>
        <p:xfrm>
          <a:off x="6096000" y="3112316"/>
          <a:ext cx="5556308" cy="267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11744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L’affichage des ouvrages doit se faire grâce à un appel du service librairie.</a:t>
                      </a:r>
                    </a:p>
                    <a:p>
                      <a:r>
                        <a:rPr lang="fr-FR" dirty="0"/>
                        <a:t>L’affichage et la recherche des ouvrages doit être accessible directement et sans erreurs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87C3CC-2E8D-412D-AE30-37A6BCF5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40341"/>
            <a:ext cx="5556308" cy="37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7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Recherches des prêts en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65013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Recherche des prêts en cours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rechercher mes prêts en cours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m’organiser pour le retour de mes 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41707"/>
              </p:ext>
            </p:extLst>
          </p:nvPr>
        </p:nvGraphicFramePr>
        <p:xfrm>
          <a:off x="6096000" y="3112316"/>
          <a:ext cx="5556308" cy="267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11744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L’affichage des prêts doit se faire grâce à un appel du service réservation.</a:t>
                      </a:r>
                    </a:p>
                    <a:p>
                      <a:r>
                        <a:rPr lang="fr-FR" dirty="0"/>
                        <a:t>L’affichage des prêts doit être accessible directement et sans erreurs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0E610DA-B3E8-421D-812B-4F284DF3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2" y="2913077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864"/>
            <a:ext cx="10515600" cy="488820"/>
          </a:xfrm>
        </p:spPr>
        <p:txBody>
          <a:bodyPr>
            <a:normAutofit fontScale="90000"/>
          </a:bodyPr>
          <a:lstStyle/>
          <a:p>
            <a:pPr algn="r"/>
            <a:r>
              <a:rPr lang="fr-FR" sz="3200" b="1" dirty="0"/>
              <a:t>Recherches des prêts en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17659"/>
            <a:ext cx="10515600" cy="2259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345812" y="0"/>
            <a:ext cx="803480" cy="7663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5" name="Tableau 6">
            <a:extLst>
              <a:ext uri="{FF2B5EF4-FFF2-40B4-BE49-F238E27FC236}">
                <a16:creationId xmlns:a16="http://schemas.microsoft.com/office/drawing/2014/main" id="{2AF7EE3D-7632-4D48-A9D0-4DB7BFBF9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392551"/>
              </p:ext>
            </p:extLst>
          </p:nvPr>
        </p:nvGraphicFramePr>
        <p:xfrm>
          <a:off x="345812" y="1362207"/>
          <a:ext cx="11306496" cy="135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762">
                  <a:extLst>
                    <a:ext uri="{9D8B030D-6E8A-4147-A177-3AD203B41FA5}">
                      <a16:colId xmlns:a16="http://schemas.microsoft.com/office/drawing/2014/main" val="847120557"/>
                    </a:ext>
                  </a:extLst>
                </a:gridCol>
                <a:gridCol w="1635854">
                  <a:extLst>
                    <a:ext uri="{9D8B030D-6E8A-4147-A177-3AD203B41FA5}">
                      <a16:colId xmlns:a16="http://schemas.microsoft.com/office/drawing/2014/main" val="44778753"/>
                    </a:ext>
                  </a:extLst>
                </a:gridCol>
                <a:gridCol w="1392572">
                  <a:extLst>
                    <a:ext uri="{9D8B030D-6E8A-4147-A177-3AD203B41FA5}">
                      <a16:colId xmlns:a16="http://schemas.microsoft.com/office/drawing/2014/main" val="3794726730"/>
                    </a:ext>
                  </a:extLst>
                </a:gridCol>
                <a:gridCol w="7080308">
                  <a:extLst>
                    <a:ext uri="{9D8B030D-6E8A-4147-A177-3AD203B41FA5}">
                      <a16:colId xmlns:a16="http://schemas.microsoft.com/office/drawing/2014/main" val="2097296227"/>
                    </a:ext>
                  </a:extLst>
                </a:gridCol>
              </a:tblGrid>
              <a:tr h="329704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Identifiant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Thème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12790"/>
                  </a:ext>
                </a:extLst>
              </a:tr>
              <a:tr h="9900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Prolonger un prêt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tant qu’</a:t>
                      </a:r>
                      <a:r>
                        <a:rPr lang="fr-FR" dirty="0">
                          <a:solidFill>
                            <a:srgbClr val="0070C0"/>
                          </a:solidFill>
                        </a:rPr>
                        <a:t>utilisateur</a:t>
                      </a:r>
                    </a:p>
                    <a:p>
                      <a:r>
                        <a:rPr lang="fr-FR" dirty="0"/>
                        <a:t>Je souhaite 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pouvoir prolonger un prêt</a:t>
                      </a:r>
                    </a:p>
                    <a:p>
                      <a:r>
                        <a:rPr lang="fr-FR" dirty="0"/>
                        <a:t>Afin de 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m’organiser pour le retour de mes articles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678573"/>
                  </a:ext>
                </a:extLst>
              </a:tr>
            </a:tbl>
          </a:graphicData>
        </a:graphic>
      </p:graphicFrame>
      <p:graphicFrame>
        <p:nvGraphicFramePr>
          <p:cNvPr id="9" name="Tableau 10">
            <a:extLst>
              <a:ext uri="{FF2B5EF4-FFF2-40B4-BE49-F238E27FC236}">
                <a16:creationId xmlns:a16="http://schemas.microsoft.com/office/drawing/2014/main" id="{28D47CA7-69BB-4279-ABF7-3267B8198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77941"/>
              </p:ext>
            </p:extLst>
          </p:nvPr>
        </p:nvGraphicFramePr>
        <p:xfrm>
          <a:off x="6096000" y="3112316"/>
          <a:ext cx="5556308" cy="267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6308">
                  <a:extLst>
                    <a:ext uri="{9D8B030D-6E8A-4147-A177-3AD203B41FA5}">
                      <a16:colId xmlns:a16="http://schemas.microsoft.com/office/drawing/2014/main" val="1367687133"/>
                    </a:ext>
                  </a:extLst>
                </a:gridCol>
              </a:tblGrid>
              <a:tr h="117445">
                <a:tc>
                  <a:txBody>
                    <a:bodyPr/>
                    <a:lstStyle/>
                    <a:p>
                      <a:r>
                        <a:rPr lang="fr-FR" dirty="0"/>
                        <a:t>Critères d’acception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1621"/>
                  </a:ext>
                </a:extLst>
              </a:tr>
              <a:tr h="2308033">
                <a:tc>
                  <a:txBody>
                    <a:bodyPr/>
                    <a:lstStyle/>
                    <a:p>
                      <a:r>
                        <a:rPr lang="fr-FR" dirty="0"/>
                        <a:t>L’extension des prêts doit se faire grâce à un appel du service réservation.</a:t>
                      </a:r>
                    </a:p>
                    <a:p>
                      <a:r>
                        <a:rPr lang="fr-FR" dirty="0"/>
                        <a:t>L’affichage des prêts doit être accessible directement et sans erreurs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8525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A3683C0-FF11-4561-8B69-9C863624036D}"/>
              </a:ext>
            </a:extLst>
          </p:cNvPr>
          <p:cNvSpPr/>
          <p:nvPr/>
        </p:nvSpPr>
        <p:spPr>
          <a:xfrm>
            <a:off x="345812" y="2919369"/>
            <a:ext cx="5556308" cy="38086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861702C-424B-4094-A04E-4829641E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3" y="2919369"/>
            <a:ext cx="5556308" cy="38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9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1895C4-E6A0-4E1A-9CE1-C7428910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07"/>
            <a:ext cx="10515600" cy="4814756"/>
          </a:xfrm>
        </p:spPr>
        <p:txBody>
          <a:bodyPr>
            <a:normAutofit/>
          </a:bodyPr>
          <a:lstStyle/>
          <a:p>
            <a:r>
              <a:rPr lang="fr-FR" dirty="0"/>
              <a:t>L’architecture doit être organisé sous forme de micro-service</a:t>
            </a:r>
          </a:p>
          <a:p>
            <a:r>
              <a:rPr lang="fr-FR" dirty="0"/>
              <a:t>Le site doit être responsive</a:t>
            </a:r>
          </a:p>
          <a:p>
            <a:r>
              <a:rPr lang="fr-FR" dirty="0"/>
              <a:t>Le site doit être sécurisé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-36092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8" y="137089"/>
            <a:ext cx="10515600" cy="488820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 CONTRAINTES</a:t>
            </a:r>
          </a:p>
        </p:txBody>
      </p:sp>
    </p:spTree>
    <p:extLst>
      <p:ext uri="{BB962C8B-B14F-4D97-AF65-F5344CB8AC3E}">
        <p14:creationId xmlns:p14="http://schemas.microsoft.com/office/powerpoint/2010/main" val="64813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5F31A5-E6CA-4F88-95AE-083E6614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MPD</a:t>
            </a:r>
          </a:p>
          <a:p>
            <a:r>
              <a:rPr lang="fr-FR" dirty="0"/>
              <a:t>Développement de l’application</a:t>
            </a:r>
          </a:p>
          <a:p>
            <a:r>
              <a:rPr lang="fr-FR" dirty="0"/>
              <a:t>Recherches de solutions</a:t>
            </a:r>
          </a:p>
          <a:p>
            <a:r>
              <a:rPr lang="fr-FR" dirty="0"/>
              <a:t>Intégration de données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2A73A-3D41-49F5-A9E9-989DC4492987}"/>
              </a:ext>
            </a:extLst>
          </p:cNvPr>
          <p:cNvSpPr/>
          <p:nvPr/>
        </p:nvSpPr>
        <p:spPr>
          <a:xfrm>
            <a:off x="0" y="0"/>
            <a:ext cx="12192000" cy="802433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FA824C-FB5A-40D7-8FEA-311D463F4148}"/>
              </a:ext>
            </a:extLst>
          </p:cNvPr>
          <p:cNvSpPr/>
          <p:nvPr/>
        </p:nvSpPr>
        <p:spPr>
          <a:xfrm>
            <a:off x="10590245" y="6316824"/>
            <a:ext cx="1601755" cy="541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solidFill>
                  <a:schemeClr val="tx1"/>
                </a:solidFill>
              </a:rPr>
              <a:t>metaXIII</a:t>
            </a:r>
          </a:p>
          <a:p>
            <a:pPr algn="ctr"/>
            <a:r>
              <a:rPr lang="fr-FR" sz="1400" i="1" dirty="0">
                <a:solidFill>
                  <a:schemeClr val="tx1"/>
                </a:solidFill>
              </a:rPr>
              <a:t>~ Lehchibi Gaël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351DB6-AE83-46D1-A71C-A216DE57F576}"/>
              </a:ext>
            </a:extLst>
          </p:cNvPr>
          <p:cNvSpPr/>
          <p:nvPr/>
        </p:nvSpPr>
        <p:spPr>
          <a:xfrm>
            <a:off x="0" y="0"/>
            <a:ext cx="1735494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DEA67-B3A3-4DE3-B612-0D4F4C9A767C}"/>
              </a:ext>
            </a:extLst>
          </p:cNvPr>
          <p:cNvSpPr/>
          <p:nvPr/>
        </p:nvSpPr>
        <p:spPr>
          <a:xfrm>
            <a:off x="10590245" y="0"/>
            <a:ext cx="1601755" cy="783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E6F72-4D33-4A9C-BB30-E8BFB712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2"/>
            <a:ext cx="10515600" cy="802433"/>
          </a:xfrm>
        </p:spPr>
        <p:txBody>
          <a:bodyPr>
            <a:normAutofit/>
          </a:bodyPr>
          <a:lstStyle/>
          <a:p>
            <a:r>
              <a:rPr lang="fr-FR" dirty="0"/>
              <a:t>Responsabilités dans le projet</a:t>
            </a:r>
          </a:p>
        </p:txBody>
      </p:sp>
    </p:spTree>
    <p:extLst>
      <p:ext uri="{BB962C8B-B14F-4D97-AF65-F5344CB8AC3E}">
        <p14:creationId xmlns:p14="http://schemas.microsoft.com/office/powerpoint/2010/main" val="1202338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415</Words>
  <Application>Microsoft Office PowerPoint</Application>
  <PresentationFormat>Grand écran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Soutenance</vt:lpstr>
      <vt:lpstr>OBJET DU DOCUMENT</vt:lpstr>
      <vt:lpstr>OBJET DU DOCUMENT</vt:lpstr>
      <vt:lpstr>Cahier des charges</vt:lpstr>
      <vt:lpstr>Affichage des ouvrages du site</vt:lpstr>
      <vt:lpstr>Recherches des prêts en cours</vt:lpstr>
      <vt:lpstr>Recherches des prêts en cours</vt:lpstr>
      <vt:lpstr> CONTRAINTES</vt:lpstr>
      <vt:lpstr>Responsabilités dans le projet</vt:lpstr>
      <vt:lpstr>Difficultés rencontrés</vt:lpstr>
      <vt:lpstr>Perspectives d’amélioration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 1 – Sprint 1</dc:title>
  <dc:creator>Gaël Lehchibi</dc:creator>
  <cp:lastModifiedBy>Gaël Lehchibi</cp:lastModifiedBy>
  <cp:revision>34</cp:revision>
  <dcterms:created xsi:type="dcterms:W3CDTF">2019-09-05T16:45:11Z</dcterms:created>
  <dcterms:modified xsi:type="dcterms:W3CDTF">2020-03-11T09:49:37Z</dcterms:modified>
</cp:coreProperties>
</file>