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4D20A96-EC75-4774-9526-6F5823194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Soutenance Projet 3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428A539F-CB49-4CFD-B0F8-B20ACEB41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Jeu du plus ou moins et </a:t>
            </a:r>
            <a:r>
              <a:rPr lang="fr-FR" dirty="0" err="1"/>
              <a:t>mastermind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42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2A752-C549-405E-8721-B5FFBC05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CFE2F-75FE-4CD8-9874-1CFBEF8A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RESPONSABILITES DANS LE PROJET</a:t>
            </a:r>
          </a:p>
          <a:p>
            <a:r>
              <a:rPr lang="fr-FR" dirty="0"/>
              <a:t>DIFFICULTES / REPONSES ASSOCIEES</a:t>
            </a:r>
          </a:p>
          <a:p>
            <a:r>
              <a:rPr lang="fr-FR" dirty="0"/>
              <a:t>PERSPECTIVES D’AMELIORATION</a:t>
            </a:r>
          </a:p>
        </p:txBody>
      </p:sp>
    </p:spTree>
    <p:extLst>
      <p:ext uri="{BB962C8B-B14F-4D97-AF65-F5344CB8AC3E}">
        <p14:creationId xmlns:p14="http://schemas.microsoft.com/office/powerpoint/2010/main" val="353688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D81EC-B0AA-4D29-8316-8ED6CEB3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CF103-0A9C-4A61-8858-999745A6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DEVELOPPER UNE APPLICATION EN MODE CONSOLE</a:t>
            </a:r>
          </a:p>
          <a:p>
            <a:r>
              <a:rPr lang="fr-FR" dirty="0"/>
              <a:t>DEUX JEUX A IMPLEMENTER : PLUS OU MOINS ET MASTERMIND</a:t>
            </a:r>
          </a:p>
          <a:p>
            <a:r>
              <a:rPr lang="fr-FR" dirty="0"/>
              <a:t>TROIS MODES DE JEU A PREVOIR : CHALLENGER, DEFENSEUR ET DUEL</a:t>
            </a:r>
          </a:p>
          <a:p>
            <a:r>
              <a:rPr lang="fr-FR" dirty="0"/>
              <a:t>POSSIBILITE DE REJOUER A L’APPLICATION SANS LA RELANCER</a:t>
            </a:r>
          </a:p>
          <a:p>
            <a:r>
              <a:rPr lang="fr-FR" dirty="0"/>
              <a:t>LANCER L’APPLICATION DANS UN MODE DEVELOPPEUR</a:t>
            </a:r>
          </a:p>
          <a:p>
            <a:pPr lvl="1"/>
            <a:r>
              <a:rPr lang="fr-FR" dirty="0"/>
              <a:t>AVEC UN ARGUMENT</a:t>
            </a:r>
          </a:p>
          <a:p>
            <a:pPr lvl="1"/>
            <a:r>
              <a:rPr lang="fr-FR" dirty="0"/>
              <a:t>PAR LE BIAIS D’UN FICHIER PROPERTIES</a:t>
            </a:r>
          </a:p>
          <a:p>
            <a:r>
              <a:rPr lang="fr-FR" dirty="0"/>
              <a:t>GERER LES LOGS DE L’APPLICATION AVEC APACHE LOG4J</a:t>
            </a:r>
          </a:p>
          <a:p>
            <a:r>
              <a:rPr lang="fr-FR" dirty="0"/>
              <a:t>LIVRAISON DU PROJET SUR GITHUB AVEC CODE SOURCE, FICHIER DE CONFIGURATION ET UNE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0629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E0242-AB72-4A48-BEE8-12FFD45C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RESPONSABILITES DANS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BA2E4-B2C0-4A3C-A181-258C49C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CONCEPTION MAQUETTE DU PROJET</a:t>
            </a:r>
          </a:p>
          <a:p>
            <a:r>
              <a:rPr lang="fr-FR" dirty="0"/>
              <a:t>UTILISATION CAHIER DES CHARGES</a:t>
            </a:r>
          </a:p>
          <a:p>
            <a:r>
              <a:rPr lang="fr-FR" dirty="0"/>
              <a:t>CREATION DU CODE SOURCE</a:t>
            </a:r>
          </a:p>
          <a:p>
            <a:r>
              <a:rPr lang="fr-FR" dirty="0"/>
              <a:t>STRUCTURE DE L’APPLICATION</a:t>
            </a:r>
          </a:p>
          <a:p>
            <a:r>
              <a:rPr lang="fr-FR" dirty="0"/>
              <a:t>UTILISATION DE DOCUMENTATION ET RECHERCHES</a:t>
            </a:r>
          </a:p>
          <a:p>
            <a:r>
              <a:rPr lang="fr-FR" dirty="0"/>
              <a:t>VALIDATION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6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A8F10-FD8C-41B5-8B85-1828406C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DIFFICULTES RENCONTRES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8F025-F088-45D1-A021-621B465DE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ALGORITHMIE</a:t>
            </a:r>
          </a:p>
          <a:p>
            <a:r>
              <a:rPr lang="fr-FR" dirty="0"/>
              <a:t>GESTION DE LA STRUCTURE</a:t>
            </a:r>
          </a:p>
          <a:p>
            <a:r>
              <a:rPr lang="fr-FR" dirty="0"/>
              <a:t>GESTION DES LOGS</a:t>
            </a:r>
          </a:p>
          <a:p>
            <a:r>
              <a:rPr lang="fr-FR" dirty="0"/>
              <a:t>GESTION DU FICHIER CONFIG.PROPERTIES</a:t>
            </a:r>
          </a:p>
          <a:p>
            <a:r>
              <a:rPr lang="fr-FR" dirty="0"/>
              <a:t>APPLICATION STABLE</a:t>
            </a:r>
          </a:p>
          <a:p>
            <a:r>
              <a:rPr lang="fr-FR" dirty="0"/>
              <a:t>DEPLOIEMENT</a:t>
            </a:r>
          </a:p>
        </p:txBody>
      </p:sp>
    </p:spTree>
    <p:extLst>
      <p:ext uri="{BB962C8B-B14F-4D97-AF65-F5344CB8AC3E}">
        <p14:creationId xmlns:p14="http://schemas.microsoft.com/office/powerpoint/2010/main" val="7300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7122E-142E-4D41-BB7C-BCAB0387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REPONSES APPORTEES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B31705-54C9-4A9E-A988-12FC5E48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ET PRISE DE TEMPS</a:t>
            </a:r>
          </a:p>
          <a:p>
            <a:r>
              <a:rPr lang="fr-FR" dirty="0"/>
              <a:t>DOCUMENTATION INTENSE, INSTALLATION AVEC UNE DEPENDANCE EXTERNE POUR MAITRISER LE SUJET</a:t>
            </a:r>
          </a:p>
          <a:p>
            <a:r>
              <a:rPr lang="fr-FR" dirty="0"/>
              <a:t>DOCUMENTATION POUR LECTURE DE FICHIER</a:t>
            </a:r>
          </a:p>
          <a:p>
            <a:r>
              <a:rPr lang="fr-FR" dirty="0"/>
              <a:t>REFLEXIONS SUR L’ALGORITHMIE</a:t>
            </a:r>
          </a:p>
        </p:txBody>
      </p:sp>
    </p:spTree>
    <p:extLst>
      <p:ext uri="{BB962C8B-B14F-4D97-AF65-F5344CB8AC3E}">
        <p14:creationId xmlns:p14="http://schemas.microsoft.com/office/powerpoint/2010/main" val="313280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FE227-1FC0-4E0C-8A67-2E3CA02D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D’AMELIORATIONS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75131-1CB1-426D-BA20-0CA538CCA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GRAND RESPECT DES CONVENTIONS</a:t>
            </a:r>
          </a:p>
          <a:p>
            <a:r>
              <a:rPr lang="fr-FR" dirty="0"/>
              <a:t>AUGMENTER LA LISIBILITE DU CODE</a:t>
            </a:r>
          </a:p>
          <a:p>
            <a:r>
              <a:rPr lang="fr-FR" dirty="0"/>
              <a:t>MIEUX FACTORISER LE CODE</a:t>
            </a:r>
          </a:p>
          <a:p>
            <a:r>
              <a:rPr lang="fr-FR" dirty="0"/>
              <a:t>CREATION DU PROJET EN MODE APPLET</a:t>
            </a:r>
          </a:p>
          <a:p>
            <a:r>
              <a:rPr lang="fr-FR" dirty="0"/>
              <a:t>IA DU MODE DEFENSEUR</a:t>
            </a:r>
          </a:p>
        </p:txBody>
      </p:sp>
    </p:spTree>
    <p:extLst>
      <p:ext uri="{BB962C8B-B14F-4D97-AF65-F5344CB8AC3E}">
        <p14:creationId xmlns:p14="http://schemas.microsoft.com/office/powerpoint/2010/main" val="3260369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198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Soutenance Projet 3</vt:lpstr>
      <vt:lpstr>PLAN</vt:lpstr>
      <vt:lpstr>CAHIER DES CHARGES</vt:lpstr>
      <vt:lpstr>RESPONSABILITES DANS LE PROJET</vt:lpstr>
      <vt:lpstr>DIFFICULTES RENCONTRES</vt:lpstr>
      <vt:lpstr>REPONSES APPORTEES</vt:lpstr>
      <vt:lpstr>PERSPECTIVES D’AMELIORATIONS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gael lehchibi</dc:creator>
  <cp:lastModifiedBy>gael lehchibi</cp:lastModifiedBy>
  <cp:revision>5</cp:revision>
  <dcterms:created xsi:type="dcterms:W3CDTF">2019-02-05T09:15:48Z</dcterms:created>
  <dcterms:modified xsi:type="dcterms:W3CDTF">2019-02-05T10:01:45Z</dcterms:modified>
</cp:coreProperties>
</file>