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BD2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5979-5538-41CB-9041-BAF4304B9D68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C6FC-7BDB-4677-9E63-E384690F83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</a:t>
            </a:r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Solveur </a:t>
            </a:r>
            <a:r>
              <a:rPr lang="fr-FR" dirty="0" err="1" smtClean="0">
                <a:solidFill>
                  <a:schemeClr val="tx2"/>
                </a:solidFill>
              </a:rPr>
              <a:t>Sudoku</a:t>
            </a:r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5786" y="1600200"/>
            <a:ext cx="7901014" cy="4525963"/>
          </a:xfrm>
        </p:spPr>
        <p:txBody>
          <a:bodyPr/>
          <a:lstStyle/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RESPONSABILITE DANS LE PROJET</a:t>
            </a:r>
          </a:p>
          <a:p>
            <a:r>
              <a:rPr lang="fr-FR" dirty="0" smtClean="0"/>
              <a:t>DIFFICULTES / REPONSES</a:t>
            </a:r>
          </a:p>
          <a:p>
            <a:r>
              <a:rPr lang="fr-FR" dirty="0" smtClean="0"/>
              <a:t>PERSPECTIVES D’AMÉLIORATIONS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LIBRE</a:t>
            </a:r>
            <a:endParaRPr lang="fr-FR" dirty="0" smtClean="0"/>
          </a:p>
          <a:p>
            <a:r>
              <a:rPr lang="fr-FR" dirty="0" smtClean="0"/>
              <a:t>APPLICATION DES 5 LANGAGES</a:t>
            </a:r>
          </a:p>
          <a:p>
            <a:pPr>
              <a:buNone/>
            </a:pPr>
            <a:r>
              <a:rPr lang="fr-FR" dirty="0" smtClean="0"/>
              <a:t>(PHP, SQL, JAVASCRIPT, HTML, CSS)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MES RESPONSABILITES DANS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CONCEPTION MAQUETTE</a:t>
            </a:r>
          </a:p>
          <a:p>
            <a:r>
              <a:rPr lang="fr-FR" dirty="0" smtClean="0"/>
              <a:t>UTILISATION CAHIER DES CHARGES</a:t>
            </a:r>
          </a:p>
          <a:p>
            <a:r>
              <a:rPr lang="fr-FR" dirty="0" smtClean="0"/>
              <a:t>PREPARATION RESPONSIVE DE L’APPLICATION</a:t>
            </a:r>
          </a:p>
          <a:p>
            <a:r>
              <a:rPr lang="fr-FR" dirty="0" smtClean="0"/>
              <a:t>DEVELOPPEMENT DE L’APPLICATION</a:t>
            </a:r>
          </a:p>
          <a:p>
            <a:r>
              <a:rPr lang="fr-FR" dirty="0" smtClean="0"/>
              <a:t>ARCHITECTURE </a:t>
            </a:r>
            <a:r>
              <a:rPr lang="fr-FR" dirty="0" smtClean="0"/>
              <a:t>CLAIRE</a:t>
            </a:r>
            <a:endParaRPr lang="fr-FR" dirty="0" smtClean="0"/>
          </a:p>
          <a:p>
            <a:r>
              <a:rPr lang="fr-FR" dirty="0" smtClean="0"/>
              <a:t>VALIDATION</a:t>
            </a:r>
          </a:p>
          <a:p>
            <a:r>
              <a:rPr lang="fr-FR" dirty="0" smtClean="0"/>
              <a:t>RECHERCHE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DIFFICULTES RENCONTREES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  <a:endParaRPr lang="fr-FR" dirty="0" smtClean="0"/>
          </a:p>
          <a:p>
            <a:r>
              <a:rPr lang="fr-FR" dirty="0" smtClean="0"/>
              <a:t>GESTION DE LA BASE DE </a:t>
            </a:r>
            <a:r>
              <a:rPr lang="fr-FR" dirty="0" smtClean="0"/>
              <a:t>DONNEES</a:t>
            </a:r>
          </a:p>
          <a:p>
            <a:r>
              <a:rPr lang="fr-FR" dirty="0" smtClean="0"/>
              <a:t>SECURITE CHAMPS</a:t>
            </a:r>
            <a:endParaRPr lang="fr-FR" dirty="0" smtClean="0"/>
          </a:p>
          <a:p>
            <a:r>
              <a:rPr lang="fr-FR" dirty="0" smtClean="0"/>
              <a:t>RESPONSIVITE DE L’APPLICATION</a:t>
            </a:r>
          </a:p>
          <a:p>
            <a:r>
              <a:rPr lang="fr-FR" dirty="0" smtClean="0"/>
              <a:t>DEPLOIEMENT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RÉPONSES APPORTÉES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RECHERCHES</a:t>
            </a:r>
          </a:p>
          <a:p>
            <a:r>
              <a:rPr lang="fr-FR" dirty="0" smtClean="0"/>
              <a:t>INSERTION SQL POUR USER</a:t>
            </a:r>
          </a:p>
          <a:p>
            <a:r>
              <a:rPr lang="fr-FR" dirty="0" smtClean="0"/>
              <a:t>INSERTION SQL AVEC SERIALIZE FONCTION PHP POUR LES GRILLES</a:t>
            </a:r>
          </a:p>
          <a:p>
            <a:r>
              <a:rPr lang="fr-FR" dirty="0" smtClean="0"/>
              <a:t>PROTECTION DONNEES SQL</a:t>
            </a:r>
          </a:p>
          <a:p>
            <a:r>
              <a:rPr lang="fr-FR" dirty="0" smtClean="0"/>
              <a:t>MISE EN PLACE DE BREAKPOINT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D’AMÉLIORATION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CONTENU</a:t>
            </a:r>
            <a:endParaRPr lang="fr-FR" dirty="0"/>
          </a:p>
          <a:p>
            <a:r>
              <a:rPr lang="fr-FR" dirty="0" smtClean="0"/>
              <a:t>CREATION DE DIFFERENTS UTILISATEURS (MODERATEUR)</a:t>
            </a:r>
          </a:p>
          <a:p>
            <a:r>
              <a:rPr lang="fr-FR" dirty="0" smtClean="0"/>
              <a:t>LISTE</a:t>
            </a:r>
          </a:p>
          <a:p>
            <a:r>
              <a:rPr lang="fr-FR" dirty="0" smtClean="0"/>
              <a:t>MISE EN PLACE D’UN ESPACE DE JEU</a:t>
            </a:r>
          </a:p>
          <a:p>
            <a:r>
              <a:rPr lang="fr-FR" dirty="0" smtClean="0"/>
              <a:t>AUGMENTATION DU NIVEAU DE DIFFICULTE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123</Words>
  <Application>Microsoft Office PowerPoint</Application>
  <PresentationFormat>Affichage à l'écran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SOUTENANCE PROJET 5</vt:lpstr>
      <vt:lpstr>PLAN</vt:lpstr>
      <vt:lpstr>CAHIER DES CHARGES</vt:lpstr>
      <vt:lpstr>MES RESPONSABILITES DANS LE PROJET</vt:lpstr>
      <vt:lpstr>DIFFICULTES RENCONTREES</vt:lpstr>
      <vt:lpstr>RÉPONSES APPORTÉES</vt:lpstr>
      <vt:lpstr>PERSPECTIVES D’AMÉLIORATION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1</dc:title>
  <dc:creator>gael lehchibi</dc:creator>
  <cp:lastModifiedBy>gael lehchibi</cp:lastModifiedBy>
  <cp:revision>20</cp:revision>
  <dcterms:created xsi:type="dcterms:W3CDTF">2018-09-19T15:37:59Z</dcterms:created>
  <dcterms:modified xsi:type="dcterms:W3CDTF">2018-11-28T19:29:03Z</dcterms:modified>
</cp:coreProperties>
</file>