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6449" autoAdjust="0"/>
  </p:normalViewPr>
  <p:slideViewPr>
    <p:cSldViewPr snapToGrid="0">
      <p:cViewPr varScale="1">
        <p:scale>
          <a:sx n="75" d="100"/>
          <a:sy n="75" d="100"/>
        </p:scale>
        <p:origin x="60" y="24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3993-DDB7-473B-8EE9-2BED0D2FF5E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604BB-6762-45AB-88DE-680034787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83D4-098C-4149-84B0-7BC4B8F1F4B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7A2-C5B9-42B5-9763-DE69050987A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83D4-098C-4149-84B0-7BC4B8F1F4B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97A2-C5B9-42B5-9763-DE69050987A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 Photo"/>
          <p:cNvSpPr/>
          <p:nvPr/>
        </p:nvSpPr>
        <p:spPr>
          <a:xfrm>
            <a:off x="0" y="0"/>
            <a:ext cx="7315200" cy="7315200"/>
          </a:xfrm>
          <a:prstGeom prst="ellipse">
            <a:avLst/>
          </a:prstGeom>
          <a:blipFill>
            <a:blip r:embed="rId2" cstate="print"/>
            <a:srcRect/>
            <a:stretch>
              <a:fillRect l="50000" t="50000" b="125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 Photo"/>
          <p:cNvSpPr/>
          <p:nvPr/>
        </p:nvSpPr>
        <p:spPr>
          <a:xfrm>
            <a:off x="0" y="0"/>
            <a:ext cx="7315200" cy="7315200"/>
          </a:xfrm>
          <a:prstGeom prst="ellipse">
            <a:avLst/>
          </a:prstGeom>
          <a:blipFill>
            <a:blip r:embed="rId2" cstate="print"/>
            <a:srcRect/>
            <a:stretch>
              <a:fillRect l="-37500" t="-18750" r="-12500" b="1875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2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3_Office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Second User</cp:lastModifiedBy>
  <cp:revision>552</cp:revision>
  <dcterms:created xsi:type="dcterms:W3CDTF">2022-03-12T07:44:27Z</dcterms:created>
  <dcterms:modified xsi:type="dcterms:W3CDTF">2024-06-04T10:17:28Z</dcterms:modified>
</cp:coreProperties>
</file>