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6d8ac0f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6d8ac0f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48049552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48049552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804955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80495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4804955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4804955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6d8ac0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6d8ac0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804955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804955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6d8ac0f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6d8ac0f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27825" y="933925"/>
            <a:ext cx="2700000" cy="2700000"/>
          </a:xfrm>
          <a:prstGeom prst="roundRect">
            <a:avLst>
              <a:gd fmla="val 10546" name="adj"/>
            </a:avLst>
          </a:prstGeom>
          <a:solidFill>
            <a:srgbClr val="45818E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626000" y="1972650"/>
            <a:ext cx="468000" cy="468000"/>
          </a:xfrm>
          <a:prstGeom prst="ellipse">
            <a:avLst/>
          </a:prstGeom>
          <a:solidFill>
            <a:srgbClr val="76A5AF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626000" y="3405375"/>
            <a:ext cx="468000" cy="468000"/>
          </a:xfrm>
          <a:prstGeom prst="ellipse">
            <a:avLst/>
          </a:prstGeom>
          <a:solidFill>
            <a:srgbClr val="76A5AF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763100" y="2721613"/>
            <a:ext cx="193800" cy="189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566700" y="2571750"/>
            <a:ext cx="694800" cy="493200"/>
          </a:xfrm>
          <a:prstGeom prst="roundRect">
            <a:avLst>
              <a:gd fmla="val 25031" name="adj"/>
            </a:avLst>
          </a:prstGeom>
          <a:solidFill>
            <a:srgbClr val="76A5AF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063400" y="2747113"/>
            <a:ext cx="132600" cy="138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>
            <a:stCxn id="59" idx="6"/>
            <a:endCxn id="58" idx="1"/>
          </p:cNvCxnSpPr>
          <p:nvPr/>
        </p:nvCxnSpPr>
        <p:spPr>
          <a:xfrm>
            <a:off x="3196000" y="2816113"/>
            <a:ext cx="370800" cy="2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/>
          <p:nvPr/>
        </p:nvSpPr>
        <p:spPr>
          <a:xfrm rot="10800000">
            <a:off x="2780805" y="3191601"/>
            <a:ext cx="158400" cy="1584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>
            <a:stCxn id="61" idx="3"/>
            <a:endCxn id="57" idx="2"/>
          </p:cNvCxnSpPr>
          <p:nvPr/>
        </p:nvCxnSpPr>
        <p:spPr>
          <a:xfrm rot="10800000">
            <a:off x="2860005" y="2910501"/>
            <a:ext cx="0" cy="281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stCxn id="57" idx="0"/>
            <a:endCxn id="55" idx="4"/>
          </p:cNvCxnSpPr>
          <p:nvPr/>
        </p:nvCxnSpPr>
        <p:spPr>
          <a:xfrm rot="10800000">
            <a:off x="2860000" y="2440513"/>
            <a:ext cx="0" cy="281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3817200" y="1912275"/>
            <a:ext cx="193800" cy="189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623025" y="1760175"/>
            <a:ext cx="694800" cy="493200"/>
          </a:xfrm>
          <a:prstGeom prst="roundRect">
            <a:avLst>
              <a:gd fmla="val 25031" name="adj"/>
            </a:avLst>
          </a:prstGeom>
          <a:solidFill>
            <a:srgbClr val="76A5AF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122725" y="1937775"/>
            <a:ext cx="132600" cy="138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3"/>
          <p:cNvCxnSpPr>
            <a:stCxn id="66" idx="6"/>
            <a:endCxn id="65" idx="1"/>
          </p:cNvCxnSpPr>
          <p:nvPr/>
        </p:nvCxnSpPr>
        <p:spPr>
          <a:xfrm>
            <a:off x="4255325" y="2006775"/>
            <a:ext cx="367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 rot="10800000">
            <a:off x="3834905" y="2339976"/>
            <a:ext cx="158400" cy="1584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3"/>
          <p:cNvCxnSpPr>
            <a:stCxn id="68" idx="3"/>
            <a:endCxn id="64" idx="2"/>
          </p:cNvCxnSpPr>
          <p:nvPr/>
        </p:nvCxnSpPr>
        <p:spPr>
          <a:xfrm rot="10800000">
            <a:off x="3914105" y="2101176"/>
            <a:ext cx="0" cy="23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64" idx="0"/>
            <a:endCxn id="71" idx="2"/>
          </p:cNvCxnSpPr>
          <p:nvPr/>
        </p:nvCxnSpPr>
        <p:spPr>
          <a:xfrm rot="10800000">
            <a:off x="3914100" y="1673475"/>
            <a:ext cx="0" cy="23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3566700" y="1180375"/>
            <a:ext cx="694800" cy="493200"/>
          </a:xfrm>
          <a:prstGeom prst="roundRect">
            <a:avLst>
              <a:gd fmla="val 25031" name="adj"/>
            </a:avLst>
          </a:prstGeom>
          <a:solidFill>
            <a:srgbClr val="76A5AF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4"/>
          <p:cNvGrpSpPr/>
          <p:nvPr/>
        </p:nvGrpSpPr>
        <p:grpSpPr>
          <a:xfrm>
            <a:off x="2327825" y="933925"/>
            <a:ext cx="2990000" cy="2939450"/>
            <a:chOff x="2327825" y="933925"/>
            <a:chExt cx="2990000" cy="2939450"/>
          </a:xfrm>
        </p:grpSpPr>
        <p:sp>
          <p:nvSpPr>
            <p:cNvPr id="77" name="Google Shape;77;p14"/>
            <p:cNvSpPr/>
            <p:nvPr/>
          </p:nvSpPr>
          <p:spPr>
            <a:xfrm>
              <a:off x="2327825" y="933925"/>
              <a:ext cx="2700000" cy="2700000"/>
            </a:xfrm>
            <a:prstGeom prst="roundRect">
              <a:avLst>
                <a:gd fmla="val 10546" name="adj"/>
              </a:avLst>
            </a:prstGeom>
            <a:solidFill>
              <a:srgbClr val="6398A3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626000" y="1972650"/>
              <a:ext cx="468000" cy="468000"/>
            </a:xfrm>
            <a:prstGeom prst="ellipse">
              <a:avLst/>
            </a:prstGeom>
            <a:solidFill>
              <a:srgbClr val="8BB3B9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626000" y="3405375"/>
              <a:ext cx="468000" cy="468000"/>
            </a:xfrm>
            <a:prstGeom prst="ellipse">
              <a:avLst/>
            </a:prstGeom>
            <a:solidFill>
              <a:srgbClr val="8BB3B9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763100" y="2721613"/>
              <a:ext cx="193800" cy="189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566700" y="2571750"/>
              <a:ext cx="694800" cy="493200"/>
            </a:xfrm>
            <a:prstGeom prst="roundRect">
              <a:avLst>
                <a:gd fmla="val 25031" name="adj"/>
              </a:avLst>
            </a:prstGeom>
            <a:solidFill>
              <a:srgbClr val="8BB3B9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063400" y="2747113"/>
              <a:ext cx="132600" cy="1380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4"/>
            <p:cNvCxnSpPr>
              <a:stCxn id="82" idx="6"/>
              <a:endCxn id="81" idx="1"/>
            </p:cNvCxnSpPr>
            <p:nvPr/>
          </p:nvCxnSpPr>
          <p:spPr>
            <a:xfrm>
              <a:off x="3196000" y="2816113"/>
              <a:ext cx="370800" cy="2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" name="Google Shape;84;p14"/>
            <p:cNvSpPr/>
            <p:nvPr/>
          </p:nvSpPr>
          <p:spPr>
            <a:xfrm rot="10800000">
              <a:off x="2780805" y="3191601"/>
              <a:ext cx="158400" cy="1584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14"/>
            <p:cNvCxnSpPr>
              <a:stCxn id="84" idx="3"/>
              <a:endCxn id="80" idx="2"/>
            </p:cNvCxnSpPr>
            <p:nvPr/>
          </p:nvCxnSpPr>
          <p:spPr>
            <a:xfrm rot="10800000">
              <a:off x="2860005" y="2910501"/>
              <a:ext cx="0" cy="28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>
              <a:stCxn id="80" idx="0"/>
              <a:endCxn id="78" idx="4"/>
            </p:cNvCxnSpPr>
            <p:nvPr/>
          </p:nvCxnSpPr>
          <p:spPr>
            <a:xfrm rot="10800000">
              <a:off x="2860000" y="2440513"/>
              <a:ext cx="0" cy="28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14"/>
            <p:cNvSpPr/>
            <p:nvPr/>
          </p:nvSpPr>
          <p:spPr>
            <a:xfrm>
              <a:off x="3817200" y="1912275"/>
              <a:ext cx="193800" cy="189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623025" y="1760175"/>
              <a:ext cx="694800" cy="493200"/>
            </a:xfrm>
            <a:prstGeom prst="roundRect">
              <a:avLst>
                <a:gd fmla="val 25031" name="adj"/>
              </a:avLst>
            </a:prstGeom>
            <a:solidFill>
              <a:srgbClr val="8BB3B9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4122725" y="1937775"/>
              <a:ext cx="132600" cy="1380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" name="Google Shape;90;p14"/>
            <p:cNvCxnSpPr>
              <a:stCxn id="89" idx="6"/>
              <a:endCxn id="88" idx="1"/>
            </p:cNvCxnSpPr>
            <p:nvPr/>
          </p:nvCxnSpPr>
          <p:spPr>
            <a:xfrm>
              <a:off x="4255325" y="2006775"/>
              <a:ext cx="3678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" name="Google Shape;91;p14"/>
            <p:cNvSpPr/>
            <p:nvPr/>
          </p:nvSpPr>
          <p:spPr>
            <a:xfrm rot="10800000">
              <a:off x="3834905" y="2339976"/>
              <a:ext cx="158400" cy="1584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4"/>
            <p:cNvCxnSpPr>
              <a:stCxn id="91" idx="3"/>
              <a:endCxn id="87" idx="2"/>
            </p:cNvCxnSpPr>
            <p:nvPr/>
          </p:nvCxnSpPr>
          <p:spPr>
            <a:xfrm rot="10800000">
              <a:off x="3914105" y="2101176"/>
              <a:ext cx="0" cy="2388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4"/>
            <p:cNvCxnSpPr>
              <a:stCxn id="87" idx="0"/>
              <a:endCxn id="94" idx="2"/>
            </p:cNvCxnSpPr>
            <p:nvPr/>
          </p:nvCxnSpPr>
          <p:spPr>
            <a:xfrm rot="10800000">
              <a:off x="3914100" y="1673475"/>
              <a:ext cx="0" cy="2388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p14"/>
            <p:cNvSpPr/>
            <p:nvPr/>
          </p:nvSpPr>
          <p:spPr>
            <a:xfrm>
              <a:off x="3566700" y="1180375"/>
              <a:ext cx="694800" cy="493200"/>
            </a:xfrm>
            <a:prstGeom prst="roundRect">
              <a:avLst>
                <a:gd fmla="val 25031" name="adj"/>
              </a:avLst>
            </a:prstGeom>
            <a:solidFill>
              <a:srgbClr val="8BB3B9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2327825" y="933925"/>
            <a:ext cx="2990000" cy="2939450"/>
            <a:chOff x="2327825" y="933925"/>
            <a:chExt cx="2990000" cy="2939450"/>
          </a:xfrm>
        </p:grpSpPr>
        <p:sp>
          <p:nvSpPr>
            <p:cNvPr id="100" name="Google Shape;100;p15"/>
            <p:cNvSpPr/>
            <p:nvPr/>
          </p:nvSpPr>
          <p:spPr>
            <a:xfrm>
              <a:off x="2327825" y="933925"/>
              <a:ext cx="2700000" cy="2700000"/>
            </a:xfrm>
            <a:prstGeom prst="roundRect">
              <a:avLst>
                <a:gd fmla="val 10546" name="adj"/>
              </a:avLst>
            </a:prstGeom>
            <a:solidFill>
              <a:srgbClr val="6C9BCC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626000" y="1972650"/>
              <a:ext cx="468000" cy="468000"/>
            </a:xfrm>
            <a:prstGeom prst="ellipse">
              <a:avLst/>
            </a:prstGeom>
            <a:solidFill>
              <a:srgbClr val="8CB3DD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626000" y="3405375"/>
              <a:ext cx="468000" cy="468000"/>
            </a:xfrm>
            <a:prstGeom prst="ellipse">
              <a:avLst/>
            </a:prstGeom>
            <a:solidFill>
              <a:srgbClr val="8CB3DD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763100" y="2721613"/>
              <a:ext cx="193800" cy="189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566700" y="2571750"/>
              <a:ext cx="694800" cy="493200"/>
            </a:xfrm>
            <a:prstGeom prst="roundRect">
              <a:avLst>
                <a:gd fmla="val 25031" name="adj"/>
              </a:avLst>
            </a:prstGeom>
            <a:solidFill>
              <a:srgbClr val="8CB3DD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063400" y="2747113"/>
              <a:ext cx="132600" cy="1380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" name="Google Shape;106;p15"/>
            <p:cNvCxnSpPr>
              <a:stCxn id="105" idx="6"/>
              <a:endCxn id="104" idx="1"/>
            </p:cNvCxnSpPr>
            <p:nvPr/>
          </p:nvCxnSpPr>
          <p:spPr>
            <a:xfrm>
              <a:off x="3196000" y="2816113"/>
              <a:ext cx="370800" cy="2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" name="Google Shape;107;p15"/>
            <p:cNvSpPr/>
            <p:nvPr/>
          </p:nvSpPr>
          <p:spPr>
            <a:xfrm rot="10800000">
              <a:off x="2780805" y="3191601"/>
              <a:ext cx="158400" cy="1584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" name="Google Shape;108;p15"/>
            <p:cNvCxnSpPr>
              <a:stCxn id="107" idx="3"/>
              <a:endCxn id="103" idx="2"/>
            </p:cNvCxnSpPr>
            <p:nvPr/>
          </p:nvCxnSpPr>
          <p:spPr>
            <a:xfrm rot="10800000">
              <a:off x="2860005" y="2910501"/>
              <a:ext cx="0" cy="28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>
              <a:stCxn id="103" idx="0"/>
              <a:endCxn id="101" idx="4"/>
            </p:cNvCxnSpPr>
            <p:nvPr/>
          </p:nvCxnSpPr>
          <p:spPr>
            <a:xfrm rot="10800000">
              <a:off x="2860000" y="2440513"/>
              <a:ext cx="0" cy="28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" name="Google Shape;110;p15"/>
            <p:cNvSpPr/>
            <p:nvPr/>
          </p:nvSpPr>
          <p:spPr>
            <a:xfrm>
              <a:off x="3817200" y="1912275"/>
              <a:ext cx="193800" cy="189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623025" y="1760175"/>
              <a:ext cx="694800" cy="493200"/>
            </a:xfrm>
            <a:prstGeom prst="roundRect">
              <a:avLst>
                <a:gd fmla="val 25031" name="adj"/>
              </a:avLst>
            </a:prstGeom>
            <a:solidFill>
              <a:srgbClr val="8CB3DD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122725" y="1937775"/>
              <a:ext cx="132600" cy="1380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" name="Google Shape;113;p15"/>
            <p:cNvCxnSpPr>
              <a:stCxn id="112" idx="6"/>
              <a:endCxn id="111" idx="1"/>
            </p:cNvCxnSpPr>
            <p:nvPr/>
          </p:nvCxnSpPr>
          <p:spPr>
            <a:xfrm>
              <a:off x="4255325" y="2006775"/>
              <a:ext cx="3678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" name="Google Shape;114;p15"/>
            <p:cNvSpPr/>
            <p:nvPr/>
          </p:nvSpPr>
          <p:spPr>
            <a:xfrm rot="10800000">
              <a:off x="3834905" y="2339976"/>
              <a:ext cx="158400" cy="1584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15"/>
            <p:cNvCxnSpPr>
              <a:stCxn id="114" idx="3"/>
              <a:endCxn id="110" idx="2"/>
            </p:cNvCxnSpPr>
            <p:nvPr/>
          </p:nvCxnSpPr>
          <p:spPr>
            <a:xfrm rot="10800000">
              <a:off x="3914105" y="2101176"/>
              <a:ext cx="0" cy="2388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5"/>
            <p:cNvCxnSpPr>
              <a:stCxn id="110" idx="0"/>
              <a:endCxn id="117" idx="2"/>
            </p:cNvCxnSpPr>
            <p:nvPr/>
          </p:nvCxnSpPr>
          <p:spPr>
            <a:xfrm rot="10800000">
              <a:off x="3914100" y="1673475"/>
              <a:ext cx="0" cy="2388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p15"/>
            <p:cNvSpPr/>
            <p:nvPr/>
          </p:nvSpPr>
          <p:spPr>
            <a:xfrm>
              <a:off x="3566700" y="1180375"/>
              <a:ext cx="694800" cy="493200"/>
            </a:xfrm>
            <a:prstGeom prst="roundRect">
              <a:avLst>
                <a:gd fmla="val 25031" name="adj"/>
              </a:avLst>
            </a:prstGeom>
            <a:solidFill>
              <a:srgbClr val="8CB3DD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2409475" y="933925"/>
            <a:ext cx="3041025" cy="2939450"/>
            <a:chOff x="2327825" y="933925"/>
            <a:chExt cx="3041025" cy="2939450"/>
          </a:xfrm>
        </p:grpSpPr>
        <p:sp>
          <p:nvSpPr>
            <p:cNvPr id="123" name="Google Shape;123;p16"/>
            <p:cNvSpPr/>
            <p:nvPr/>
          </p:nvSpPr>
          <p:spPr>
            <a:xfrm>
              <a:off x="2327825" y="933925"/>
              <a:ext cx="2700000" cy="2700000"/>
            </a:xfrm>
            <a:prstGeom prst="roundRect">
              <a:avLst>
                <a:gd fmla="val 11680" name="adj"/>
              </a:avLst>
            </a:prstGeom>
            <a:solidFill>
              <a:srgbClr val="6C9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626000" y="1972650"/>
              <a:ext cx="468000" cy="468000"/>
            </a:xfrm>
            <a:prstGeom prst="ellipse">
              <a:avLst/>
            </a:prstGeom>
            <a:solidFill>
              <a:srgbClr val="8CB3DD"/>
            </a:solidFill>
            <a:ln cap="flat" cmpd="sng" w="762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626000" y="3405375"/>
              <a:ext cx="468000" cy="468000"/>
            </a:xfrm>
            <a:prstGeom prst="ellipse">
              <a:avLst/>
            </a:prstGeom>
            <a:solidFill>
              <a:srgbClr val="8CB3DD"/>
            </a:solidFill>
            <a:ln cap="flat" cmpd="sng" w="762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763100" y="2721613"/>
              <a:ext cx="193800" cy="189000"/>
            </a:xfrm>
            <a:prstGeom prst="rect">
              <a:avLst/>
            </a:prstGeom>
            <a:solidFill>
              <a:srgbClr val="CFE2F3"/>
            </a:solidFill>
            <a:ln cap="flat" cmpd="sng" w="381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3566700" y="2571750"/>
              <a:ext cx="694800" cy="493200"/>
            </a:xfrm>
            <a:prstGeom prst="roundRect">
              <a:avLst>
                <a:gd fmla="val 25031" name="adj"/>
              </a:avLst>
            </a:prstGeom>
            <a:solidFill>
              <a:srgbClr val="8CB3DD"/>
            </a:solidFill>
            <a:ln cap="flat" cmpd="sng" w="762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063400" y="2747113"/>
              <a:ext cx="132600" cy="138000"/>
            </a:xfrm>
            <a:prstGeom prst="ellipse">
              <a:avLst/>
            </a:prstGeom>
            <a:solidFill>
              <a:srgbClr val="CFE2F3"/>
            </a:solidFill>
            <a:ln cap="flat" cmpd="sng" w="381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" name="Google Shape;129;p16"/>
            <p:cNvCxnSpPr>
              <a:stCxn id="128" idx="6"/>
              <a:endCxn id="127" idx="1"/>
            </p:cNvCxnSpPr>
            <p:nvPr/>
          </p:nvCxnSpPr>
          <p:spPr>
            <a:xfrm>
              <a:off x="3196000" y="2816113"/>
              <a:ext cx="370800" cy="2100"/>
            </a:xfrm>
            <a:prstGeom prst="straightConnector1">
              <a:avLst/>
            </a:prstGeom>
            <a:noFill/>
            <a:ln cap="flat" cmpd="sng" w="38100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16"/>
            <p:cNvSpPr/>
            <p:nvPr/>
          </p:nvSpPr>
          <p:spPr>
            <a:xfrm rot="10800000">
              <a:off x="2780805" y="3191601"/>
              <a:ext cx="158400" cy="158400"/>
            </a:xfrm>
            <a:prstGeom prst="triangle">
              <a:avLst>
                <a:gd fmla="val 50000" name="adj"/>
              </a:avLst>
            </a:prstGeom>
            <a:solidFill>
              <a:srgbClr val="CFE2F3"/>
            </a:solidFill>
            <a:ln cap="flat" cmpd="sng" w="381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" name="Google Shape;131;p16"/>
            <p:cNvCxnSpPr>
              <a:stCxn id="130" idx="3"/>
              <a:endCxn id="126" idx="2"/>
            </p:cNvCxnSpPr>
            <p:nvPr/>
          </p:nvCxnSpPr>
          <p:spPr>
            <a:xfrm rot="10800000">
              <a:off x="2860005" y="2910501"/>
              <a:ext cx="0" cy="281100"/>
            </a:xfrm>
            <a:prstGeom prst="straightConnector1">
              <a:avLst/>
            </a:prstGeom>
            <a:noFill/>
            <a:ln cap="flat" cmpd="sng" w="38100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6"/>
            <p:cNvCxnSpPr>
              <a:stCxn id="126" idx="0"/>
              <a:endCxn id="124" idx="4"/>
            </p:cNvCxnSpPr>
            <p:nvPr/>
          </p:nvCxnSpPr>
          <p:spPr>
            <a:xfrm rot="10800000">
              <a:off x="2860000" y="2440513"/>
              <a:ext cx="0" cy="281100"/>
            </a:xfrm>
            <a:prstGeom prst="straightConnector1">
              <a:avLst/>
            </a:prstGeom>
            <a:noFill/>
            <a:ln cap="flat" cmpd="sng" w="38100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Google Shape;133;p16"/>
            <p:cNvSpPr/>
            <p:nvPr/>
          </p:nvSpPr>
          <p:spPr>
            <a:xfrm>
              <a:off x="3817200" y="1912275"/>
              <a:ext cx="193800" cy="189000"/>
            </a:xfrm>
            <a:prstGeom prst="rect">
              <a:avLst/>
            </a:prstGeom>
            <a:solidFill>
              <a:srgbClr val="CFE2F3"/>
            </a:solidFill>
            <a:ln cap="flat" cmpd="sng" w="381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4674050" y="1760175"/>
              <a:ext cx="694800" cy="493200"/>
            </a:xfrm>
            <a:prstGeom prst="roundRect">
              <a:avLst>
                <a:gd fmla="val 25031" name="adj"/>
              </a:avLst>
            </a:prstGeom>
            <a:solidFill>
              <a:srgbClr val="8CB3DD"/>
            </a:solidFill>
            <a:ln cap="flat" cmpd="sng" w="762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122725" y="1937775"/>
              <a:ext cx="132600" cy="138000"/>
            </a:xfrm>
            <a:prstGeom prst="ellipse">
              <a:avLst/>
            </a:prstGeom>
            <a:solidFill>
              <a:srgbClr val="CFE2F3"/>
            </a:solidFill>
            <a:ln cap="flat" cmpd="sng" w="381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16"/>
            <p:cNvCxnSpPr>
              <a:stCxn id="135" idx="6"/>
              <a:endCxn id="134" idx="1"/>
            </p:cNvCxnSpPr>
            <p:nvPr/>
          </p:nvCxnSpPr>
          <p:spPr>
            <a:xfrm>
              <a:off x="4255325" y="2006775"/>
              <a:ext cx="418800" cy="0"/>
            </a:xfrm>
            <a:prstGeom prst="straightConnector1">
              <a:avLst/>
            </a:prstGeom>
            <a:noFill/>
            <a:ln cap="flat" cmpd="sng" w="38100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6"/>
            <p:cNvSpPr/>
            <p:nvPr/>
          </p:nvSpPr>
          <p:spPr>
            <a:xfrm rot="10800000">
              <a:off x="3834905" y="2339976"/>
              <a:ext cx="158400" cy="158400"/>
            </a:xfrm>
            <a:prstGeom prst="triangle">
              <a:avLst>
                <a:gd fmla="val 50000" name="adj"/>
              </a:avLst>
            </a:prstGeom>
            <a:solidFill>
              <a:srgbClr val="CFE2F3"/>
            </a:solidFill>
            <a:ln cap="flat" cmpd="sng" w="381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" name="Google Shape;138;p16"/>
            <p:cNvCxnSpPr>
              <a:stCxn id="137" idx="3"/>
              <a:endCxn id="133" idx="2"/>
            </p:cNvCxnSpPr>
            <p:nvPr/>
          </p:nvCxnSpPr>
          <p:spPr>
            <a:xfrm rot="10800000">
              <a:off x="3914105" y="2101176"/>
              <a:ext cx="0" cy="238800"/>
            </a:xfrm>
            <a:prstGeom prst="straightConnector1">
              <a:avLst/>
            </a:prstGeom>
            <a:noFill/>
            <a:ln cap="flat" cmpd="sng" w="38100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6"/>
            <p:cNvCxnSpPr>
              <a:stCxn id="133" idx="0"/>
              <a:endCxn id="140" idx="2"/>
            </p:cNvCxnSpPr>
            <p:nvPr/>
          </p:nvCxnSpPr>
          <p:spPr>
            <a:xfrm rot="10800000">
              <a:off x="3914100" y="1673475"/>
              <a:ext cx="0" cy="238800"/>
            </a:xfrm>
            <a:prstGeom prst="straightConnector1">
              <a:avLst/>
            </a:prstGeom>
            <a:noFill/>
            <a:ln cap="flat" cmpd="sng" w="38100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" name="Google Shape;140;p16"/>
            <p:cNvSpPr/>
            <p:nvPr/>
          </p:nvSpPr>
          <p:spPr>
            <a:xfrm>
              <a:off x="3566700" y="1180375"/>
              <a:ext cx="694800" cy="493200"/>
            </a:xfrm>
            <a:prstGeom prst="roundRect">
              <a:avLst>
                <a:gd fmla="val 25031" name="adj"/>
              </a:avLst>
            </a:prstGeom>
            <a:solidFill>
              <a:srgbClr val="8CB3DD"/>
            </a:solidFill>
            <a:ln cap="flat" cmpd="sng" w="762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2408150" y="1005525"/>
            <a:ext cx="2520000" cy="2520000"/>
          </a:xfrm>
          <a:prstGeom prst="roundRect">
            <a:avLst>
              <a:gd fmla="val 11746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2707600" y="1943825"/>
            <a:ext cx="504000" cy="504000"/>
          </a:xfrm>
          <a:prstGeom prst="ellipse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2707600" y="3285825"/>
            <a:ext cx="504000" cy="504000"/>
          </a:xfrm>
          <a:prstGeom prst="ellipse">
            <a:avLst/>
          </a:prstGeom>
          <a:solidFill>
            <a:srgbClr val="45818E"/>
          </a:solidFill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862700" y="2772325"/>
            <a:ext cx="193800" cy="189000"/>
          </a:xfrm>
          <a:prstGeom prst="rect">
            <a:avLst/>
          </a:prstGeom>
          <a:solidFill>
            <a:srgbClr val="D0E0E3"/>
          </a:solidFill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3594750" y="2620835"/>
            <a:ext cx="694500" cy="492000"/>
          </a:xfrm>
          <a:prstGeom prst="roundRect">
            <a:avLst>
              <a:gd fmla="val 25031" name="adj"/>
            </a:avLst>
          </a:prstGeom>
          <a:noFill/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17"/>
          <p:cNvCxnSpPr>
            <a:stCxn id="148" idx="3"/>
            <a:endCxn id="149" idx="1"/>
          </p:cNvCxnSpPr>
          <p:nvPr/>
        </p:nvCxnSpPr>
        <p:spPr>
          <a:xfrm>
            <a:off x="3056500" y="2866825"/>
            <a:ext cx="538200" cy="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>
            <a:stCxn id="147" idx="0"/>
            <a:endCxn id="148" idx="2"/>
          </p:cNvCxnSpPr>
          <p:nvPr/>
        </p:nvCxnSpPr>
        <p:spPr>
          <a:xfrm rot="10800000">
            <a:off x="2959600" y="2961225"/>
            <a:ext cx="0" cy="32460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>
            <a:stCxn id="148" idx="0"/>
            <a:endCxn id="146" idx="4"/>
          </p:cNvCxnSpPr>
          <p:nvPr/>
        </p:nvCxnSpPr>
        <p:spPr>
          <a:xfrm rot="10800000">
            <a:off x="2959600" y="2447725"/>
            <a:ext cx="0" cy="32460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7"/>
          <p:cNvSpPr/>
          <p:nvPr/>
        </p:nvSpPr>
        <p:spPr>
          <a:xfrm>
            <a:off x="3845100" y="2101325"/>
            <a:ext cx="193800" cy="189000"/>
          </a:xfrm>
          <a:prstGeom prst="rect">
            <a:avLst/>
          </a:prstGeom>
          <a:solidFill>
            <a:srgbClr val="D0E0E3"/>
          </a:solidFill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572006" y="1949822"/>
            <a:ext cx="694500" cy="492000"/>
          </a:xfrm>
          <a:prstGeom prst="roundRect">
            <a:avLst>
              <a:gd fmla="val 25031" name="adj"/>
            </a:avLst>
          </a:prstGeom>
          <a:solidFill>
            <a:srgbClr val="45818E"/>
          </a:solidFill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>
            <a:stCxn id="153" idx="3"/>
            <a:endCxn id="154" idx="1"/>
          </p:cNvCxnSpPr>
          <p:nvPr/>
        </p:nvCxnSpPr>
        <p:spPr>
          <a:xfrm>
            <a:off x="4038900" y="2195825"/>
            <a:ext cx="533100" cy="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7"/>
          <p:cNvCxnSpPr>
            <a:stCxn id="149" idx="0"/>
            <a:endCxn id="153" idx="2"/>
          </p:cNvCxnSpPr>
          <p:nvPr/>
        </p:nvCxnSpPr>
        <p:spPr>
          <a:xfrm rot="10800000">
            <a:off x="3942000" y="2290235"/>
            <a:ext cx="0" cy="33060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>
            <a:stCxn id="153" idx="0"/>
            <a:endCxn id="158" idx="2"/>
          </p:cNvCxnSpPr>
          <p:nvPr/>
        </p:nvCxnSpPr>
        <p:spPr>
          <a:xfrm rot="10800000">
            <a:off x="3942000" y="1770725"/>
            <a:ext cx="0" cy="33060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7"/>
          <p:cNvSpPr/>
          <p:nvPr/>
        </p:nvSpPr>
        <p:spPr>
          <a:xfrm>
            <a:off x="3594750" y="1278825"/>
            <a:ext cx="694500" cy="492000"/>
          </a:xfrm>
          <a:prstGeom prst="roundRect">
            <a:avLst>
              <a:gd fmla="val 25031" name="adj"/>
            </a:avLst>
          </a:prstGeom>
          <a:noFill/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2408150" y="1005525"/>
            <a:ext cx="2520000" cy="2520000"/>
          </a:xfrm>
          <a:prstGeom prst="roundRect">
            <a:avLst>
              <a:gd fmla="val 11746" name="adj"/>
            </a:avLst>
          </a:prstGeom>
          <a:solidFill>
            <a:srgbClr val="5994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707600" y="1943825"/>
            <a:ext cx="504000" cy="504000"/>
          </a:xfrm>
          <a:prstGeom prst="ellipse">
            <a:avLst/>
          </a:prstGeom>
          <a:solidFill>
            <a:srgbClr val="88B9C0"/>
          </a:solidFill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2707600" y="3285825"/>
            <a:ext cx="504000" cy="504000"/>
          </a:xfrm>
          <a:prstGeom prst="ellipse">
            <a:avLst/>
          </a:prstGeom>
          <a:solidFill>
            <a:srgbClr val="88B9C0"/>
          </a:solidFill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2862700" y="2772325"/>
            <a:ext cx="193800" cy="189000"/>
          </a:xfrm>
          <a:prstGeom prst="rect">
            <a:avLst/>
          </a:prstGeom>
          <a:solidFill>
            <a:srgbClr val="D0E0E3"/>
          </a:solidFill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3594750" y="2620835"/>
            <a:ext cx="694500" cy="492000"/>
          </a:xfrm>
          <a:prstGeom prst="roundRect">
            <a:avLst>
              <a:gd fmla="val 25031" name="adj"/>
            </a:avLst>
          </a:prstGeom>
          <a:solidFill>
            <a:srgbClr val="88B9C0"/>
          </a:solidFill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8"/>
          <p:cNvCxnSpPr>
            <a:stCxn id="166" idx="3"/>
            <a:endCxn id="167" idx="1"/>
          </p:cNvCxnSpPr>
          <p:nvPr/>
        </p:nvCxnSpPr>
        <p:spPr>
          <a:xfrm>
            <a:off x="3056500" y="2866825"/>
            <a:ext cx="538200" cy="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>
            <a:stCxn id="165" idx="0"/>
            <a:endCxn id="166" idx="2"/>
          </p:cNvCxnSpPr>
          <p:nvPr/>
        </p:nvCxnSpPr>
        <p:spPr>
          <a:xfrm rot="10800000">
            <a:off x="2959600" y="2961225"/>
            <a:ext cx="0" cy="32460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>
            <a:stCxn id="166" idx="0"/>
            <a:endCxn id="164" idx="4"/>
          </p:cNvCxnSpPr>
          <p:nvPr/>
        </p:nvCxnSpPr>
        <p:spPr>
          <a:xfrm rot="10800000">
            <a:off x="2959600" y="2447725"/>
            <a:ext cx="0" cy="32460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3845100" y="2101325"/>
            <a:ext cx="193800" cy="189000"/>
          </a:xfrm>
          <a:prstGeom prst="rect">
            <a:avLst/>
          </a:prstGeom>
          <a:solidFill>
            <a:srgbClr val="D0E0E3"/>
          </a:solidFill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4572006" y="1949822"/>
            <a:ext cx="694500" cy="492000"/>
          </a:xfrm>
          <a:prstGeom prst="roundRect">
            <a:avLst>
              <a:gd fmla="val 25031" name="adj"/>
            </a:avLst>
          </a:prstGeom>
          <a:solidFill>
            <a:srgbClr val="88B9C0"/>
          </a:solidFill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8"/>
          <p:cNvCxnSpPr>
            <a:stCxn id="171" idx="3"/>
            <a:endCxn id="172" idx="1"/>
          </p:cNvCxnSpPr>
          <p:nvPr/>
        </p:nvCxnSpPr>
        <p:spPr>
          <a:xfrm>
            <a:off x="4038900" y="2195825"/>
            <a:ext cx="533100" cy="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>
            <a:stCxn id="167" idx="0"/>
            <a:endCxn id="171" idx="2"/>
          </p:cNvCxnSpPr>
          <p:nvPr/>
        </p:nvCxnSpPr>
        <p:spPr>
          <a:xfrm rot="10800000">
            <a:off x="3942000" y="2290235"/>
            <a:ext cx="0" cy="33060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>
            <a:stCxn id="171" idx="0"/>
            <a:endCxn id="176" idx="2"/>
          </p:cNvCxnSpPr>
          <p:nvPr/>
        </p:nvCxnSpPr>
        <p:spPr>
          <a:xfrm rot="10800000">
            <a:off x="3942000" y="1770725"/>
            <a:ext cx="0" cy="330600"/>
          </a:xfrm>
          <a:prstGeom prst="straightConnector1">
            <a:avLst/>
          </a:prstGeom>
          <a:noFill/>
          <a:ln cap="flat" cmpd="sng" w="76200">
            <a:solidFill>
              <a:srgbClr val="D0E0E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8"/>
          <p:cNvSpPr/>
          <p:nvPr/>
        </p:nvSpPr>
        <p:spPr>
          <a:xfrm>
            <a:off x="3594750" y="1278825"/>
            <a:ext cx="694500" cy="492000"/>
          </a:xfrm>
          <a:prstGeom prst="roundRect">
            <a:avLst>
              <a:gd fmla="val 25031" name="adj"/>
            </a:avLst>
          </a:prstGeom>
          <a:solidFill>
            <a:srgbClr val="88B9C0"/>
          </a:solidFill>
          <a:ln cap="flat" cmpd="sng" w="7620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9"/>
          <p:cNvGrpSpPr/>
          <p:nvPr/>
        </p:nvGrpSpPr>
        <p:grpSpPr>
          <a:xfrm>
            <a:off x="2408150" y="1005525"/>
            <a:ext cx="2858356" cy="2784300"/>
            <a:chOff x="2408150" y="1005525"/>
            <a:chExt cx="2858356" cy="2784300"/>
          </a:xfrm>
        </p:grpSpPr>
        <p:sp>
          <p:nvSpPr>
            <p:cNvPr id="182" name="Google Shape;182;p19"/>
            <p:cNvSpPr/>
            <p:nvPr/>
          </p:nvSpPr>
          <p:spPr>
            <a:xfrm>
              <a:off x="2408150" y="1005525"/>
              <a:ext cx="2520000" cy="2520000"/>
            </a:xfrm>
            <a:prstGeom prst="roundRect">
              <a:avLst>
                <a:gd fmla="val 7321" name="adj"/>
              </a:avLst>
            </a:prstGeom>
            <a:solidFill>
              <a:srgbClr val="689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2707600" y="1943825"/>
              <a:ext cx="504000" cy="504000"/>
            </a:xfrm>
            <a:prstGeom prst="ellipse">
              <a:avLst/>
            </a:prstGeom>
            <a:solidFill>
              <a:srgbClr val="8CB3DD"/>
            </a:solidFill>
            <a:ln cap="flat" cmpd="sng" w="762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2707600" y="3285825"/>
              <a:ext cx="504000" cy="504000"/>
            </a:xfrm>
            <a:prstGeom prst="ellipse">
              <a:avLst/>
            </a:prstGeom>
            <a:solidFill>
              <a:srgbClr val="8CB3DD"/>
            </a:solidFill>
            <a:ln cap="flat" cmpd="sng" w="762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2862700" y="2772325"/>
              <a:ext cx="193800" cy="189000"/>
            </a:xfrm>
            <a:prstGeom prst="rect">
              <a:avLst/>
            </a:prstGeom>
            <a:solidFill>
              <a:srgbClr val="CFE2F3"/>
            </a:solidFill>
            <a:ln cap="flat" cmpd="sng" w="762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3594750" y="2620835"/>
              <a:ext cx="694500" cy="492000"/>
            </a:xfrm>
            <a:prstGeom prst="roundRect">
              <a:avLst>
                <a:gd fmla="val 25031" name="adj"/>
              </a:avLst>
            </a:prstGeom>
            <a:solidFill>
              <a:srgbClr val="8CB3DD"/>
            </a:solidFill>
            <a:ln cap="flat" cmpd="sng" w="762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19"/>
            <p:cNvCxnSpPr>
              <a:stCxn id="185" idx="3"/>
              <a:endCxn id="186" idx="1"/>
            </p:cNvCxnSpPr>
            <p:nvPr/>
          </p:nvCxnSpPr>
          <p:spPr>
            <a:xfrm>
              <a:off x="3056500" y="2866825"/>
              <a:ext cx="538200" cy="0"/>
            </a:xfrm>
            <a:prstGeom prst="straightConnector1">
              <a:avLst/>
            </a:prstGeom>
            <a:noFill/>
            <a:ln cap="flat" cmpd="sng" w="76200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9"/>
            <p:cNvCxnSpPr>
              <a:stCxn id="184" idx="0"/>
              <a:endCxn id="185" idx="2"/>
            </p:cNvCxnSpPr>
            <p:nvPr/>
          </p:nvCxnSpPr>
          <p:spPr>
            <a:xfrm rot="10800000">
              <a:off x="2959600" y="2961225"/>
              <a:ext cx="0" cy="324600"/>
            </a:xfrm>
            <a:prstGeom prst="straightConnector1">
              <a:avLst/>
            </a:prstGeom>
            <a:noFill/>
            <a:ln cap="flat" cmpd="sng" w="76200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9"/>
            <p:cNvCxnSpPr>
              <a:stCxn id="185" idx="0"/>
              <a:endCxn id="183" idx="4"/>
            </p:cNvCxnSpPr>
            <p:nvPr/>
          </p:nvCxnSpPr>
          <p:spPr>
            <a:xfrm rot="10800000">
              <a:off x="2959600" y="2447725"/>
              <a:ext cx="0" cy="324600"/>
            </a:xfrm>
            <a:prstGeom prst="straightConnector1">
              <a:avLst/>
            </a:prstGeom>
            <a:noFill/>
            <a:ln cap="flat" cmpd="sng" w="76200">
              <a:solidFill>
                <a:srgbClr val="D0E0E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19"/>
            <p:cNvSpPr/>
            <p:nvPr/>
          </p:nvSpPr>
          <p:spPr>
            <a:xfrm>
              <a:off x="3845100" y="2101325"/>
              <a:ext cx="193800" cy="189000"/>
            </a:xfrm>
            <a:prstGeom prst="rect">
              <a:avLst/>
            </a:prstGeom>
            <a:solidFill>
              <a:srgbClr val="CFE2F3"/>
            </a:solidFill>
            <a:ln cap="flat" cmpd="sng" w="762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4572006" y="1949822"/>
              <a:ext cx="694500" cy="492000"/>
            </a:xfrm>
            <a:prstGeom prst="roundRect">
              <a:avLst>
                <a:gd fmla="val 25031" name="adj"/>
              </a:avLst>
            </a:prstGeom>
            <a:solidFill>
              <a:srgbClr val="8CB3DD"/>
            </a:solidFill>
            <a:ln cap="flat" cmpd="sng" w="762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19"/>
            <p:cNvCxnSpPr>
              <a:stCxn id="190" idx="3"/>
              <a:endCxn id="191" idx="1"/>
            </p:cNvCxnSpPr>
            <p:nvPr/>
          </p:nvCxnSpPr>
          <p:spPr>
            <a:xfrm>
              <a:off x="4038900" y="2195825"/>
              <a:ext cx="533100" cy="0"/>
            </a:xfrm>
            <a:prstGeom prst="straightConnector1">
              <a:avLst/>
            </a:prstGeom>
            <a:noFill/>
            <a:ln cap="flat" cmpd="sng" w="76200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9"/>
            <p:cNvCxnSpPr>
              <a:stCxn id="186" idx="0"/>
              <a:endCxn id="190" idx="2"/>
            </p:cNvCxnSpPr>
            <p:nvPr/>
          </p:nvCxnSpPr>
          <p:spPr>
            <a:xfrm rot="10800000">
              <a:off x="3942000" y="2290235"/>
              <a:ext cx="0" cy="330600"/>
            </a:xfrm>
            <a:prstGeom prst="straightConnector1">
              <a:avLst/>
            </a:prstGeom>
            <a:noFill/>
            <a:ln cap="flat" cmpd="sng" w="76200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9"/>
            <p:cNvCxnSpPr>
              <a:stCxn id="190" idx="0"/>
              <a:endCxn id="195" idx="2"/>
            </p:cNvCxnSpPr>
            <p:nvPr/>
          </p:nvCxnSpPr>
          <p:spPr>
            <a:xfrm rot="10800000">
              <a:off x="3942000" y="1770725"/>
              <a:ext cx="0" cy="330600"/>
            </a:xfrm>
            <a:prstGeom prst="straightConnector1">
              <a:avLst/>
            </a:prstGeom>
            <a:noFill/>
            <a:ln cap="flat" cmpd="sng" w="76200">
              <a:solidFill>
                <a:srgbClr val="CFE2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19"/>
            <p:cNvSpPr/>
            <p:nvPr/>
          </p:nvSpPr>
          <p:spPr>
            <a:xfrm>
              <a:off x="3594750" y="1278825"/>
              <a:ext cx="694500" cy="492000"/>
            </a:xfrm>
            <a:prstGeom prst="roundRect">
              <a:avLst>
                <a:gd fmla="val 25031" name="adj"/>
              </a:avLst>
            </a:prstGeom>
            <a:solidFill>
              <a:srgbClr val="8CB3DD"/>
            </a:solidFill>
            <a:ln cap="flat" cmpd="sng" w="762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