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Roboto Black" panose="02000000000000000000" pitchFamily="2" charset="0"/>
      <p:bold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2B99E-5CF9-49BF-80B8-6A982D248D44}">
  <a:tblStyle styleId="{8AD2B99E-5CF9-49BF-80B8-6A982D248D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Click ‘Share Screen’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Tick - share sound at the bottom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screen you want share with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‘share’</a:t>
            </a: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5f6853c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5f6853c1d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95f6853c1d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5f6853c1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5f6853c1d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95f6853c1d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5f6853c1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5f6853c1d_0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95f6853c1d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l="12509" t="22673" r="9058" b="8555"/>
          <a:stretch/>
        </p:blipFill>
        <p:spPr>
          <a:xfrm>
            <a:off x="0" y="-9450"/>
            <a:ext cx="12199199" cy="63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;p1"/>
          <p:cNvSpPr txBox="1"/>
          <p:nvPr userDrawn="1"/>
        </p:nvSpPr>
        <p:spPr>
          <a:xfrm>
            <a:off x="5593492" y="6465116"/>
            <a:ext cx="59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27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6837725" y="0"/>
            <a:ext cx="5354100" cy="6372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5027612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 Page">
  <p:cSld name="Basic Content P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Only">
  <p:cSld name="Pictur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3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">
  <p:cSld name="BLANK_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l="12509" t="22673" r="9058" b="8555"/>
          <a:stretch/>
        </p:blipFill>
        <p:spPr>
          <a:xfrm>
            <a:off x="0" y="-9450"/>
            <a:ext cx="12199199" cy="63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">
  <p:cSld name="BLANK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10800000" flipH="1">
            <a:off x="0" y="-150"/>
            <a:ext cx="12199200" cy="64200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">
  <p:cSld name="BLANK_2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rot="10800000" flipH="1">
            <a:off x="0" y="-150"/>
            <a:ext cx="12199200" cy="64200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">
  <p:cSld name="BLANK_2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l="8513" r="3628" b="6751"/>
          <a:stretch/>
        </p:blipFill>
        <p:spPr>
          <a:xfrm>
            <a:off x="0" y="1135375"/>
            <a:ext cx="12199199" cy="52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">
  <p:cSld name="BLANK_2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10800000" flipH="1">
            <a:off x="0" y="-9450"/>
            <a:ext cx="12199200" cy="64293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l="8513" r="3628" b="6751"/>
          <a:stretch/>
        </p:blipFill>
        <p:spPr>
          <a:xfrm>
            <a:off x="0" y="1135375"/>
            <a:ext cx="12199199" cy="52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9761">
            <a:off x="1196032" y="3498044"/>
            <a:ext cx="2463215" cy="39414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">
  <p:cSld name="BLANK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rot="10800000" flipH="1">
            <a:off x="0" y="-18150"/>
            <a:ext cx="12199200" cy="6399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982150" y="1135200"/>
            <a:ext cx="4359000" cy="4359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5919125" y="1846400"/>
            <a:ext cx="4025100" cy="41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3"/>
          </p:nvPr>
        </p:nvSpPr>
        <p:spPr>
          <a:xfrm>
            <a:off x="5919125" y="2467694"/>
            <a:ext cx="51132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>
                <a:solidFill>
                  <a:srgbClr val="17161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71226">
            <a:off x="4871690" y="1098055"/>
            <a:ext cx="1376044" cy="73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584607">
            <a:off x="3948210" y="5017055"/>
            <a:ext cx="1146776" cy="88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rot="10800000" flipH="1">
            <a:off x="0" y="-18150"/>
            <a:ext cx="12199200" cy="6399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l="1665" t="6155" r="2050" b="4246"/>
          <a:stretch/>
        </p:blipFill>
        <p:spPr>
          <a:xfrm>
            <a:off x="0" y="0"/>
            <a:ext cx="12192001" cy="63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07543">
            <a:off x="495304" y="14639"/>
            <a:ext cx="1907291" cy="1349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440250" y="1801250"/>
            <a:ext cx="7294200" cy="373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Pic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1060620" y="1765300"/>
            <a:ext cx="9144000" cy="18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 Black"/>
              <a:buNone/>
              <a:defRPr sz="6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060620" y="38103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33150"/>
            <a:ext cx="12199200" cy="42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3100" y="6595150"/>
            <a:ext cx="1026350" cy="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 rot="10800000" flipH="1">
            <a:off x="0" y="300"/>
            <a:ext cx="12199200" cy="6400500"/>
          </a:xfrm>
          <a:prstGeom prst="rect">
            <a:avLst/>
          </a:prstGeom>
          <a:gradFill>
            <a:gsLst>
              <a:gs pos="0">
                <a:srgbClr val="BA478F">
                  <a:alpha val="30196"/>
                </a:srgbClr>
              </a:gs>
              <a:gs pos="100000">
                <a:srgbClr val="FFA500">
                  <a:alpha val="2431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Roboto Black"/>
              <a:buNone/>
              <a:defRPr sz="4400" i="0" u="none" strike="noStrike" cap="none">
                <a:solidFill>
                  <a:srgbClr val="171616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746625" y="1848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Roboto"/>
              <a:buChar char="•"/>
              <a:defRPr sz="28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Roboto Medium"/>
              <a:buChar char="•"/>
              <a:defRPr sz="2400" i="0" u="none" strike="noStrike" cap="none">
                <a:solidFill>
                  <a:srgbClr val="17161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666854" y="6465116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1506192" y="6454775"/>
            <a:ext cx="23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11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46297" y="6516875"/>
            <a:ext cx="32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6378250"/>
            <a:ext cx="12199200" cy="54900"/>
          </a:xfrm>
          <a:prstGeom prst="rect">
            <a:avLst/>
          </a:prstGeom>
          <a:gradFill>
            <a:gsLst>
              <a:gs pos="0">
                <a:srgbClr val="BA478F"/>
              </a:gs>
              <a:gs pos="100000">
                <a:srgbClr val="FFA5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1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9525" y="3057525"/>
            <a:ext cx="12192000" cy="3314700"/>
          </a:xfrm>
          <a:prstGeom prst="rect">
            <a:avLst/>
          </a:prstGeom>
          <a:solidFill>
            <a:srgbClr val="BA4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28625" y="3949700"/>
            <a:ext cx="3657600" cy="2089200"/>
            <a:chOff x="428625" y="3949700"/>
            <a:chExt cx="3657600" cy="2089200"/>
          </a:xfrm>
        </p:grpSpPr>
        <p:sp>
          <p:nvSpPr>
            <p:cNvPr id="78" name="Google Shape;78;p15"/>
            <p:cNvSpPr/>
            <p:nvPr/>
          </p:nvSpPr>
          <p:spPr>
            <a:xfrm>
              <a:off x="431800" y="3949700"/>
              <a:ext cx="3645000" cy="208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" name="Google Shape;79;p15"/>
            <p:cNvCxnSpPr/>
            <p:nvPr/>
          </p:nvCxnSpPr>
          <p:spPr>
            <a:xfrm>
              <a:off x="428625" y="430530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28625" y="491490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28625" y="5353050"/>
              <a:ext cx="3657600" cy="0"/>
            </a:xfrm>
            <a:prstGeom prst="straightConnector1">
              <a:avLst/>
            </a:prstGeom>
            <a:noFill/>
            <a:ln w="114300" cap="flat" cmpd="sng">
              <a:solidFill>
                <a:srgbClr val="BA478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15"/>
          <p:cNvSpPr/>
          <p:nvPr/>
        </p:nvSpPr>
        <p:spPr>
          <a:xfrm>
            <a:off x="0" y="0"/>
            <a:ext cx="12192000" cy="3499940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7063" y="495676"/>
            <a:ext cx="33462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4400" b="1" i="0" u="none" strike="noStrike" cap="none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elcome to the </a:t>
            </a:r>
            <a:r>
              <a:rPr lang="en-US" sz="4400" b="1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MB</a:t>
            </a:r>
            <a:r>
              <a:rPr lang="en-US" sz="4400" b="1" i="0" u="none" strike="noStrike" cap="none">
                <a:solidFill>
                  <a:srgbClr val="BA478F"/>
                </a:solidFill>
                <a:latin typeface="Roboto"/>
                <a:ea typeface="Roboto"/>
                <a:cs typeface="Roboto"/>
                <a:sym typeface="Roboto"/>
              </a:rPr>
              <a:t> slide template.</a:t>
            </a:r>
            <a:endParaRPr sz="4400" b="1" i="0" u="none" strike="noStrike" cap="none">
              <a:solidFill>
                <a:srgbClr val="BA478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388025" y="495675"/>
            <a:ext cx="69087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400"/>
            </a:pP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make a new slide: click on </a:t>
            </a:r>
            <a:r>
              <a:rPr lang="en-US" sz="2200" i="1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Home</a:t>
            </a: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in the top </a:t>
            </a:r>
            <a:r>
              <a:rPr lang="en-US" sz="2200" dirty="0" smtClean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ribbon, </a:t>
            </a: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then </a:t>
            </a:r>
            <a:r>
              <a:rPr lang="en-US" sz="2200" i="1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 Slide </a:t>
            </a: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(or ctrl/apple + m)</a:t>
            </a:r>
          </a:p>
          <a:p>
            <a:pPr lvl="0">
              <a:lnSpc>
                <a:spcPct val="90000"/>
              </a:lnSpc>
              <a:buClr>
                <a:schemeClr val="accent2"/>
              </a:buClr>
              <a:buSzPts val="2400"/>
            </a:pPr>
            <a:endParaRPr lang="en-US" sz="2200" dirty="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>
              <a:lnSpc>
                <a:spcPct val="90000"/>
              </a:lnSpc>
              <a:buClr>
                <a:schemeClr val="accent2"/>
              </a:buClr>
              <a:buSzPts val="2400"/>
            </a:pP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apply or change a layout right-click a </a:t>
            </a:r>
            <a:r>
              <a:rPr lang="en-US" sz="2200" dirty="0" smtClean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 </a:t>
            </a: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</a:t>
            </a:r>
            <a:r>
              <a:rPr lang="en-US" sz="2200" dirty="0" smtClean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then select </a:t>
            </a:r>
            <a:r>
              <a:rPr lang="en-US" sz="2200" i="1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Layout</a:t>
            </a: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choose from the presets.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200" dirty="0"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200" dirty="0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following slides are examples to get you started.</a:t>
            </a:r>
            <a:r>
              <a:rPr lang="en-US" sz="2200" dirty="0">
                <a:solidFill>
                  <a:srgbClr val="5AA8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2200" dirty="0">
                <a:solidFill>
                  <a:srgbClr val="FFA5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Delete this slide!</a:t>
            </a:r>
            <a:endParaRPr sz="2200" dirty="0">
              <a:solidFill>
                <a:srgbClr val="FFA5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200" dirty="0">
              <a:solidFill>
                <a:srgbClr val="5AA8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388022" y="3947250"/>
            <a:ext cx="69849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Unsolicited tips:</a:t>
            </a:r>
            <a:endParaRPr sz="1600" b="1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Avoid too much text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on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 slides. 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eople read faster than you talk, so if your ‘talk’ is on the slides they will have read it before you’re finished. Yawn.</a:t>
            </a: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endParaRPr sz="1600" b="1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Find related (or funny, or sad, etc) images you can speak to. When in doubt, anything that makes you laugh.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Feel free to edit the slide template</a:t>
            </a:r>
            <a:r>
              <a:rPr lang="en-US" sz="1600" b="1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 I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deally stick to the minimal colour palette, and keep it </a:t>
            </a:r>
            <a:r>
              <a:rPr lang="en-US" sz="1600" b="1" i="1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r>
              <a:rPr lang="en-US" sz="1600" b="1" i="0" u="none" strike="noStrike" cap="none">
                <a:solidFill>
                  <a:srgbClr val="17161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1" i="0" u="none" strike="noStrike" cap="none">
              <a:solidFill>
                <a:srgbClr val="1716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0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778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055" y="4025988"/>
            <a:ext cx="16287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333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610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9888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5165" y="4025988"/>
            <a:ext cx="1628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3500" y="4473575"/>
            <a:ext cx="779951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7279" y="4473575"/>
            <a:ext cx="750238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61346" y="4473575"/>
            <a:ext cx="749563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4638" y="4673600"/>
            <a:ext cx="939655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78121" y="4673600"/>
            <a:ext cx="479112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51062" y="4673600"/>
            <a:ext cx="802235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47126" y="4673600"/>
            <a:ext cx="746524" cy="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782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095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33407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72720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2032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513450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906575" y="5051625"/>
            <a:ext cx="180959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43499" y="5499200"/>
            <a:ext cx="66629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160176" y="5759725"/>
            <a:ext cx="72381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154900" y="5759725"/>
            <a:ext cx="81489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43499" y="5759725"/>
            <a:ext cx="45777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917575" y="5499200"/>
            <a:ext cx="70464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152173" y="5499200"/>
            <a:ext cx="66150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342440" y="5499200"/>
            <a:ext cx="705841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125175" y="6488650"/>
            <a:ext cx="8488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>
                <a:solidFill>
                  <a:srgbClr val="BA478F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you want to add a topic here, go to ‘Slide &gt; Edit Theme’, and fill in this field in the master slide &gt;</a:t>
            </a:r>
            <a:endParaRPr>
              <a:solidFill>
                <a:srgbClr val="BA478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1718425" y="2267300"/>
            <a:ext cx="9008700" cy="373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me@email.com</a:t>
            </a:r>
            <a:endParaRPr sz="4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metabrainz.org</a:t>
            </a:r>
            <a:endParaRPr sz="4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0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04" y="3707900"/>
            <a:ext cx="442645" cy="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100" y="3707900"/>
            <a:ext cx="442645" cy="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288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649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1982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0588" y="2065600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7331" y="2065594"/>
            <a:ext cx="449348" cy="4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5938" y="2065600"/>
            <a:ext cx="449350" cy="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42688" y="2068952"/>
            <a:ext cx="449346" cy="44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07665" y="2068949"/>
            <a:ext cx="449346" cy="44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7162" y="2069096"/>
            <a:ext cx="449347" cy="44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>
            <a:spLocks noGrp="1"/>
          </p:cNvSpPr>
          <p:nvPr>
            <p:ph type="pic" idx="2"/>
          </p:nvPr>
        </p:nvSpPr>
        <p:spPr>
          <a:xfrm>
            <a:off x="982150" y="1135200"/>
            <a:ext cx="4359000" cy="4359000"/>
          </a:xfrm>
          <a:prstGeom prst="ellipse">
            <a:avLst/>
          </a:prstGeom>
        </p:spPr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84607">
            <a:off x="3948210" y="5017055"/>
            <a:ext cx="1146776" cy="889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3968700" y="2875800"/>
            <a:ext cx="3639300" cy="2225921"/>
            <a:chOff x="4327524" y="2704037"/>
            <a:chExt cx="3639300" cy="1839300"/>
          </a:xfrm>
        </p:grpSpPr>
        <p:sp>
          <p:nvSpPr>
            <p:cNvPr id="129" name="Google Shape;129;p17"/>
            <p:cNvSpPr/>
            <p:nvPr/>
          </p:nvSpPr>
          <p:spPr>
            <a:xfrm>
              <a:off x="4327524" y="2704037"/>
              <a:ext cx="3639300" cy="1839300"/>
            </a:xfrm>
            <a:prstGeom prst="rect">
              <a:avLst/>
            </a:prstGeom>
            <a:solidFill>
              <a:srgbClr val="1716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4610174" y="2853785"/>
              <a:ext cx="3040800" cy="15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BA478F"/>
                  </a:solidFill>
                </a:rPr>
                <a:t>&lt; Click on the icon to upload presenter image</a:t>
              </a:r>
              <a:endParaRPr sz="1600">
                <a:solidFill>
                  <a:srgbClr val="BA478F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BA478F"/>
                  </a:solidFill>
                </a:rPr>
                <a:t>To move or resize the image: double click on the circle/image</a:t>
              </a: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BA478F"/>
                </a:solidFill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A500"/>
                  </a:solidFill>
                </a:rPr>
                <a:t>Delete this block!</a:t>
              </a:r>
              <a:endParaRPr sz="1600">
                <a:solidFill>
                  <a:srgbClr val="FFA500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endParaRPr sz="1600">
                <a:solidFill>
                  <a:srgbClr val="5AA854"/>
                </a:solidFill>
              </a:endParaRPr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5919125" y="1846400"/>
            <a:ext cx="4025100" cy="41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3"/>
          </p:nvPr>
        </p:nvSpPr>
        <p:spPr>
          <a:xfrm>
            <a:off x="5919125" y="2467694"/>
            <a:ext cx="5113200" cy="288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27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Content Slide w. Picture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5027612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</a:pPr>
            <a:r>
              <a:rPr lang="en-US"/>
              <a:t>This is your content.</a:t>
            </a:r>
            <a:endParaRPr/>
          </a:p>
        </p:txBody>
      </p:sp>
      <p:sp>
        <p:nvSpPr>
          <p:cNvPr id="139" name="Google Shape;139;p18"/>
          <p:cNvSpPr>
            <a:spLocks noGrp="1"/>
          </p:cNvSpPr>
          <p:nvPr>
            <p:ph type="pic" idx="2"/>
          </p:nvPr>
        </p:nvSpPr>
        <p:spPr>
          <a:xfrm>
            <a:off x="6837725" y="0"/>
            <a:ext cx="5354100" cy="6372300"/>
          </a:xfrm>
          <a:prstGeom prst="rect">
            <a:avLst/>
          </a:prstGeo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Content Slide w/o Picture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</a:pPr>
            <a:r>
              <a:rPr lang="en-US"/>
              <a:t>This is your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1060620" y="3954259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ctrTitle"/>
          </p:nvPr>
        </p:nvSpPr>
        <p:spPr>
          <a:xfrm>
            <a:off x="1060620" y="1841500"/>
            <a:ext cx="9144000" cy="1855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9846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200"/>
              <a:buFont typeface="Arial"/>
              <a:buNone/>
            </a:pPr>
            <a:r>
              <a:rPr lang="en-US"/>
              <a:t>Example Basic Content Page</a:t>
            </a:r>
            <a:br>
              <a:rPr lang="en-US"/>
            </a:br>
            <a:r>
              <a:rPr lang="en-US"/>
              <a:t>w. Styles and Table Example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9788" y="2171700"/>
            <a:ext cx="10598466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None/>
            </a:pPr>
            <a:r>
              <a:rPr lang="en-US"/>
              <a:t>Content is Roboto Bold, 18pt / Titles are Roboto Black, 32pt</a:t>
            </a:r>
            <a:endParaRPr sz="1200"/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839788" y="2846773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{8AD2B99E-5CF9-49BF-80B8-6A982D248D44}</a:tableStyleId>
              </a:tblPr>
              <a:tblGrid>
                <a:gridCol w="28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71616"/>
                          </a:solidFill>
                        </a:rPr>
                        <a:t>Heading</a:t>
                      </a:r>
                      <a:endParaRPr sz="1800" u="none" strike="noStrike" cap="none">
                        <a:solidFill>
                          <a:srgbClr val="171616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171616"/>
                          </a:solidFill>
                        </a:rPr>
                        <a:t>Sub-heading</a:t>
                      </a:r>
                      <a:endParaRPr sz="120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369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text.</a:t>
                      </a:r>
                      <a:endParaRPr sz="1200" b="0" u="none" strike="noStrike" cap="none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5A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478F">
                        <a:alpha val="146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Google Shape;159;p21"/>
          <p:cNvSpPr/>
          <p:nvPr/>
        </p:nvSpPr>
        <p:spPr>
          <a:xfrm>
            <a:off x="839788" y="5617120"/>
            <a:ext cx="105984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Select some text, and then double click ‘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Format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(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paint roller icon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top left).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text you select or click will now have those styles copied to it. Click ‘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Paint Format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again to disable.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39788" y="2428836"/>
            <a:ext cx="10598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alternate font is Calibri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390900"/>
          </a:xfrm>
          <a:prstGeom prst="rect">
            <a:avLst/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D4E9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Black</vt:lpstr>
      <vt:lpstr>Arial</vt:lpstr>
      <vt:lpstr>Roboto</vt:lpstr>
      <vt:lpstr>Calibri</vt:lpstr>
      <vt:lpstr>Roboto Medium</vt:lpstr>
      <vt:lpstr>Office Theme</vt:lpstr>
      <vt:lpstr>PowerPoint Presentation</vt:lpstr>
      <vt:lpstr>PowerPoint Presentation</vt:lpstr>
      <vt:lpstr>PowerPoint Presentation</vt:lpstr>
      <vt:lpstr>Example Content Slide w. Picture</vt:lpstr>
      <vt:lpstr>Example Content Slide w/o Picture</vt:lpstr>
      <vt:lpstr>PowerPoint Presentation</vt:lpstr>
      <vt:lpstr>Example Basic Content Page w. Styles and Table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</cp:lastModifiedBy>
  <cp:revision>2</cp:revision>
  <dcterms:modified xsi:type="dcterms:W3CDTF">2022-11-22T21:53:37Z</dcterms:modified>
</cp:coreProperties>
</file>