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d9207f2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d9207f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6d9207f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6d9207f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d9207f2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d9207f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d9207f2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6d9207f2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d9207f2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6d9207f2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d9207f2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6d9207f2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00" y="1709563"/>
            <a:ext cx="3065574" cy="172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900" y="753213"/>
            <a:ext cx="3637076" cy="363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3" y="1147763"/>
            <a:ext cx="814387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50" y="445023"/>
            <a:ext cx="83479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1195750" y="445025"/>
            <a:ext cx="763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850" y="1476800"/>
            <a:ext cx="2596999" cy="33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3675" y="1914962"/>
            <a:ext cx="5278576" cy="24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195750" y="445025"/>
            <a:ext cx="763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(Polyglot)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50" y="445023"/>
            <a:ext cx="83479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50" y="2092373"/>
            <a:ext cx="8839200" cy="305113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04450" y="1301250"/>
            <a:ext cx="84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MetaCall is an open source Polyglot Runtime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50" y="445023"/>
            <a:ext cx="83479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1195750" y="445025"/>
            <a:ext cx="763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MetaCall in Production (FaaS)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694650" y="1509750"/>
            <a:ext cx="7754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Automatic generation of APIs from code.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Simplified DevOps (or almost NoOps).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Ability to interconnect multiple technologies (languages) in the same project.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Automatic scalability and parallelization.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 vendor lock-in.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50" y="445023"/>
            <a:ext cx="83479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1195750" y="445025"/>
            <a:ext cx="763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MetaCall in Production (FaaS)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13" y="1178898"/>
            <a:ext cx="7962978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890588"/>
            <a:ext cx="68103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