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2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680E1-B776-834A-8186-7006812F9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FE011-534A-BE49-A92C-1A827AAB6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9F075-D4AB-CC43-9C33-7E03FF39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9B28-B6AD-C84D-868C-0F25D853670D}" type="datetimeFigureOut">
              <a:rPr lang="en-CH" smtClean="0"/>
              <a:t>25.08.20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AD423-06CD-B74F-A613-CD74DB8F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6BDBC-75D1-E943-A246-0EBD87A9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7053-DA8B-7842-A818-82138D4F04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6036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D3FF-2EA3-044C-AB85-8079C95E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33472-F86E-D742-A632-0EB6E38A3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34000-729A-1F48-A532-A6C737D1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9B28-B6AD-C84D-868C-0F25D853670D}" type="datetimeFigureOut">
              <a:rPr lang="en-CH" smtClean="0"/>
              <a:t>25.08.20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F0A03-A932-F24C-9321-A614CF36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3D0AD-AEEE-7540-B848-B7268623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7053-DA8B-7842-A818-82138D4F04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788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C4204-9EAA-4143-93F2-1FD4F4198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CCC40-0294-CE40-9BEE-BB651B2E0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CCF0E-E012-BF42-B9B6-8EF2DCD37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9B28-B6AD-C84D-868C-0F25D853670D}" type="datetimeFigureOut">
              <a:rPr lang="en-CH" smtClean="0"/>
              <a:t>25.08.20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3A19D-0330-514D-BA8B-42AAD9CF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14B2F-5926-2241-96E1-98894EE7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7053-DA8B-7842-A818-82138D4F04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512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2929-92CB-5D4F-8675-9138741F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8F73-8A24-1F48-8DEA-8D4507C11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856C2-B0D8-7A48-A741-AF6BF731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9B28-B6AD-C84D-868C-0F25D853670D}" type="datetimeFigureOut">
              <a:rPr lang="en-CH" smtClean="0"/>
              <a:t>25.08.20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B2691-9AB9-2F41-A16B-62B9A10E3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209F3-54DF-0542-84E9-F3184F0C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7053-DA8B-7842-A818-82138D4F04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2232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EC0A4-BB5E-9F46-BB9F-3C7DF07C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C2023-B076-0144-8836-DAA543856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B80D2-2240-4F4A-BE4A-3A97E75C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9B28-B6AD-C84D-868C-0F25D853670D}" type="datetimeFigureOut">
              <a:rPr lang="en-CH" smtClean="0"/>
              <a:t>25.08.20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5ACFB-D2C7-9E49-B37E-8FDB4433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E2C3F-44D9-1541-BB08-B8022508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7053-DA8B-7842-A818-82138D4F04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1619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5AEE-8E43-2D4E-97AB-DAD26660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D4643-0414-8F43-BE84-5C9AD3EB6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29272-BBE6-3045-900D-E9E4BA218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08422-7419-5F49-9D2C-988E2544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9B28-B6AD-C84D-868C-0F25D853670D}" type="datetimeFigureOut">
              <a:rPr lang="en-CH" smtClean="0"/>
              <a:t>25.08.20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356CE-42BA-0544-A234-648DD853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ADBE9-4DFE-DC4A-8156-CC7C5599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7053-DA8B-7842-A818-82138D4F04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1773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B934C-8690-D04A-8023-A68968E7A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99995-C6F1-1F49-8256-D9E71C303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5B93A-5C49-2F47-A861-98852D1F4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4A100D-4441-4D4B-92ED-47EDD0B9A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870DB5-B424-214E-9EA1-A80257936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ED9FE8-70F9-414B-99A7-981D6197B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9B28-B6AD-C84D-868C-0F25D853670D}" type="datetimeFigureOut">
              <a:rPr lang="en-CH" smtClean="0"/>
              <a:t>25.08.20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6ABE69-FE6E-3144-9699-40AFBE552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453170-31D3-5642-AC32-1C5911A8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7053-DA8B-7842-A818-82138D4F04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0717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6BC0-0821-C249-B5A8-93C2510B0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21639-6AA2-3A44-8931-42F0A203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9B28-B6AD-C84D-868C-0F25D853670D}" type="datetimeFigureOut">
              <a:rPr lang="en-CH" smtClean="0"/>
              <a:t>25.08.20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609A7-1047-A64E-A607-015119CE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24E47-40FC-6248-ADA4-CD12CBDB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7053-DA8B-7842-A818-82138D4F04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1390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8F1FDA-B9EC-CE45-BD7B-493A7BCE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9B28-B6AD-C84D-868C-0F25D853670D}" type="datetimeFigureOut">
              <a:rPr lang="en-CH" smtClean="0"/>
              <a:t>25.08.20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62967-0773-2B44-9982-B07E4857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FE8C7-CD77-D847-949F-FB67EE16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7053-DA8B-7842-A818-82138D4F04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0650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824A-CA44-7A43-BA2E-5D3168A8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43DDF-856A-F348-B626-05A543B37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873B8-3799-6B43-B807-5031DD8E6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BBA19-76DD-BE49-997C-93758C2A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9B28-B6AD-C84D-868C-0F25D853670D}" type="datetimeFigureOut">
              <a:rPr lang="en-CH" smtClean="0"/>
              <a:t>25.08.20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03106-E358-754D-B43D-60489C864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13380-B0D5-3B48-9508-BC667FB8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7053-DA8B-7842-A818-82138D4F04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3233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871A-8319-0F40-A610-B7195218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19A38B-DA58-A040-AE8F-DBEE9E0EA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C1FD4-8D87-E743-807D-346EF30DC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FF843-6BAD-FA44-993C-A8B9B841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9B28-B6AD-C84D-868C-0F25D853670D}" type="datetimeFigureOut">
              <a:rPr lang="en-CH" smtClean="0"/>
              <a:t>25.08.20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A70AA-FE6F-6F40-BB44-AA5CD595B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725AE-4B1F-3B43-A519-A2E9A9F8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7053-DA8B-7842-A818-82138D4F04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8496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F0A95-52F5-E34A-992B-8DFF74287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07146-C601-A748-B46D-E557F7F8A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50479-3209-3449-B9F2-C1250FC63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29B28-B6AD-C84D-868C-0F25D853670D}" type="datetimeFigureOut">
              <a:rPr lang="en-CH" smtClean="0"/>
              <a:t>25.08.20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C9BFD-4E3D-FD49-B35B-28440D58A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34977-1157-8249-AC6B-22A54BFBE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7053-DA8B-7842-A818-82138D4F040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8199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B672CD-2A3F-0447-813D-12AF280A109D}"/>
              </a:ext>
            </a:extLst>
          </p:cNvPr>
          <p:cNvSpPr txBox="1"/>
          <p:nvPr/>
        </p:nvSpPr>
        <p:spPr>
          <a:xfrm>
            <a:off x="3300835" y="6171369"/>
            <a:ext cx="1441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</a:t>
            </a:r>
            <a:r>
              <a:rPr lang="en-CH" dirty="0"/>
              <a:t>elf = main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F2AC24-7EAF-1F46-9A36-5B021379170F}"/>
              </a:ext>
            </a:extLst>
          </p:cNvPr>
          <p:cNvSpPr txBox="1"/>
          <p:nvPr/>
        </p:nvSpPr>
        <p:spPr>
          <a:xfrm>
            <a:off x="3300839" y="4575116"/>
            <a:ext cx="14417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Object class</a:t>
            </a:r>
            <a:endParaRPr lang="en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5EC9BA-BDB3-DE4C-B30B-B88B60C37D56}"/>
              </a:ext>
            </a:extLst>
          </p:cNvPr>
          <p:cNvSpPr txBox="1"/>
          <p:nvPr/>
        </p:nvSpPr>
        <p:spPr>
          <a:xfrm>
            <a:off x="5957167" y="2923369"/>
            <a:ext cx="20343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BasicObject</a:t>
            </a:r>
            <a:r>
              <a:rPr lang="en-US" dirty="0"/>
              <a:t> class</a:t>
            </a:r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F98283-798C-D04C-9468-8CE3290BEEAC}"/>
              </a:ext>
            </a:extLst>
          </p:cNvPr>
          <p:cNvSpPr txBox="1"/>
          <p:nvPr/>
        </p:nvSpPr>
        <p:spPr>
          <a:xfrm>
            <a:off x="8279310" y="2915657"/>
            <a:ext cx="15604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Kernel module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874176-E0AB-424E-84D5-5A0197E3552D}"/>
              </a:ext>
            </a:extLst>
          </p:cNvPr>
          <p:cNvSpPr txBox="1"/>
          <p:nvPr/>
        </p:nvSpPr>
        <p:spPr>
          <a:xfrm>
            <a:off x="9960691" y="2902256"/>
            <a:ext cx="20844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ObjectMixin</a:t>
            </a:r>
            <a:r>
              <a:rPr lang="en-US" dirty="0"/>
              <a:t> module</a:t>
            </a:r>
            <a:endParaRPr lang="en-C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1BB1C6-0579-3140-B095-67A39A981C62}"/>
              </a:ext>
            </a:extLst>
          </p:cNvPr>
          <p:cNvSpPr txBox="1"/>
          <p:nvPr/>
        </p:nvSpPr>
        <p:spPr>
          <a:xfrm>
            <a:off x="3223754" y="1480328"/>
            <a:ext cx="15126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Module class</a:t>
            </a:r>
            <a:endParaRPr lang="en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5410F3-DF60-2F48-8305-426ADA351839}"/>
              </a:ext>
            </a:extLst>
          </p:cNvPr>
          <p:cNvSpPr txBox="1"/>
          <p:nvPr/>
        </p:nvSpPr>
        <p:spPr>
          <a:xfrm>
            <a:off x="3223753" y="2929306"/>
            <a:ext cx="15188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class</a:t>
            </a:r>
            <a:endParaRPr lang="en-CH" dirty="0"/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4EDBB832-C31D-B342-89B5-479EDDB8F2A3}"/>
              </a:ext>
            </a:extLst>
          </p:cNvPr>
          <p:cNvSpPr/>
          <p:nvPr/>
        </p:nvSpPr>
        <p:spPr>
          <a:xfrm>
            <a:off x="6890048" y="3293723"/>
            <a:ext cx="284920" cy="1464015"/>
          </a:xfrm>
          <a:prstGeom prst="upArrow">
            <a:avLst>
              <a:gd name="adj1" fmla="val 0"/>
              <a:gd name="adj2" fmla="val 99120"/>
            </a:avLst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357A41FD-EE25-A942-B250-55651D8FCC08}"/>
              </a:ext>
            </a:extLst>
          </p:cNvPr>
          <p:cNvSpPr/>
          <p:nvPr/>
        </p:nvSpPr>
        <p:spPr>
          <a:xfrm>
            <a:off x="4010189" y="1886951"/>
            <a:ext cx="309974" cy="1063445"/>
          </a:xfrm>
          <a:prstGeom prst="upArrow">
            <a:avLst>
              <a:gd name="adj1" fmla="val 0"/>
              <a:gd name="adj2" fmla="val 99120"/>
            </a:avLst>
          </a:prstGeom>
          <a:solidFill>
            <a:schemeClr val="bg1"/>
          </a:solidFill>
          <a:ln cap="flat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955865-D943-3440-B041-19A81026D983}"/>
              </a:ext>
            </a:extLst>
          </p:cNvPr>
          <p:cNvSpPr txBox="1"/>
          <p:nvPr/>
        </p:nvSpPr>
        <p:spPr>
          <a:xfrm>
            <a:off x="6883730" y="2069720"/>
            <a:ext cx="144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&lt;instance of&gt;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81F8C9-9A8F-4A40-8387-D2F744B59EEC}"/>
              </a:ext>
            </a:extLst>
          </p:cNvPr>
          <p:cNvSpPr txBox="1"/>
          <p:nvPr/>
        </p:nvSpPr>
        <p:spPr>
          <a:xfrm>
            <a:off x="9981525" y="3615429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&lt;include&gt;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6D11032-1BA9-7A40-BDCF-4E22E3AC2CBB}"/>
              </a:ext>
            </a:extLst>
          </p:cNvPr>
          <p:cNvGrpSpPr/>
          <p:nvPr/>
        </p:nvGrpSpPr>
        <p:grpSpPr>
          <a:xfrm>
            <a:off x="3864569" y="4944448"/>
            <a:ext cx="1553993" cy="1226921"/>
            <a:chOff x="3864569" y="4944448"/>
            <a:chExt cx="1553993" cy="1226921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7FA7654-3052-DA4B-9C77-3ACAAFA1A7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731" y="4944448"/>
              <a:ext cx="0" cy="122692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B592A3C-0D01-2747-8392-33D342EC2B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4569" y="4944448"/>
              <a:ext cx="157162" cy="2943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8FDAE31-8D4C-B34B-8992-79255115DB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21732" y="4944448"/>
              <a:ext cx="157161" cy="2943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0382D6C-1FE4-CB45-877E-58BE3B2E0BDC}"/>
                </a:ext>
              </a:extLst>
            </p:cNvPr>
            <p:cNvSpPr txBox="1"/>
            <p:nvPr/>
          </p:nvSpPr>
          <p:spPr>
            <a:xfrm>
              <a:off x="3976116" y="5467670"/>
              <a:ext cx="1442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&lt;instance of&gt;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2EEDEAA-B38E-524C-BC28-68E1D13A3FFB}"/>
              </a:ext>
            </a:extLst>
          </p:cNvPr>
          <p:cNvGrpSpPr/>
          <p:nvPr/>
        </p:nvGrpSpPr>
        <p:grpSpPr>
          <a:xfrm>
            <a:off x="3889443" y="3338850"/>
            <a:ext cx="1538238" cy="1226921"/>
            <a:chOff x="3864569" y="4944448"/>
            <a:chExt cx="1538238" cy="1226921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B5E701F-9CBC-DA48-A867-11C131549B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731" y="4944448"/>
              <a:ext cx="0" cy="122692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CD995CA-E2D5-B448-A373-1294A6BB7E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4569" y="4944448"/>
              <a:ext cx="157162" cy="2943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CF3541F-1359-9B44-B545-B499BD1B14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21732" y="4944448"/>
              <a:ext cx="157161" cy="2943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0008BC4-2EFA-5D42-991C-885AB1648272}"/>
                </a:ext>
              </a:extLst>
            </p:cNvPr>
            <p:cNvSpPr txBox="1"/>
            <p:nvPr/>
          </p:nvSpPr>
          <p:spPr>
            <a:xfrm>
              <a:off x="3960361" y="5053937"/>
              <a:ext cx="1442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&lt;instance of&gt;</a:t>
              </a:r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B4A6001-F7EF-BD4C-8C33-D5B4F0FC044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742627" y="4759782"/>
            <a:ext cx="2301111" cy="7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3A54EEF-2281-0F4B-A448-488F1533CE03}"/>
              </a:ext>
            </a:extLst>
          </p:cNvPr>
          <p:cNvGrpSpPr/>
          <p:nvPr/>
        </p:nvGrpSpPr>
        <p:grpSpPr>
          <a:xfrm rot="16200000">
            <a:off x="5192734" y="2478524"/>
            <a:ext cx="314324" cy="1226921"/>
            <a:chOff x="6085071" y="1192720"/>
            <a:chExt cx="314324" cy="122692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E183C19-D643-3147-9F9D-6779A43D6B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2233" y="1192720"/>
              <a:ext cx="0" cy="122692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47FBE43-E874-6149-B525-D22D50CD33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5071" y="1192720"/>
              <a:ext cx="157162" cy="2943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BD42B32-2210-CA44-815A-3DB364B113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42234" y="1192720"/>
              <a:ext cx="157161" cy="2943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78FDA2C-5C78-F140-91A2-FD670D6D9EA0}"/>
              </a:ext>
            </a:extLst>
          </p:cNvPr>
          <p:cNvSpPr txBox="1"/>
          <p:nvPr/>
        </p:nvSpPr>
        <p:spPr>
          <a:xfrm>
            <a:off x="4637242" y="2519762"/>
            <a:ext cx="144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&lt;instance of&gt;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3BBAF6C-398A-4C4A-B115-ECE3655B0D5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586038" y="3108035"/>
            <a:ext cx="637715" cy="59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2B4386A9-289C-E04D-9EEE-1AECDF90F8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3620" y="3120452"/>
            <a:ext cx="960690" cy="935855"/>
          </a:xfrm>
          <a:prstGeom prst="bentConnector3">
            <a:avLst>
              <a:gd name="adj1" fmla="val 99078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79FCF14-AACB-0848-9105-A9801FC1DD4B}"/>
              </a:ext>
            </a:extLst>
          </p:cNvPr>
          <p:cNvCxnSpPr>
            <a:cxnSpLocks/>
          </p:cNvCxnSpPr>
          <p:nvPr/>
        </p:nvCxnSpPr>
        <p:spPr>
          <a:xfrm flipV="1">
            <a:off x="3534550" y="3316077"/>
            <a:ext cx="0" cy="73066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5690408-3366-6C43-BA30-423EAD809C94}"/>
              </a:ext>
            </a:extLst>
          </p:cNvPr>
          <p:cNvCxnSpPr>
            <a:cxnSpLocks/>
          </p:cNvCxnSpPr>
          <p:nvPr/>
        </p:nvCxnSpPr>
        <p:spPr>
          <a:xfrm flipV="1">
            <a:off x="3377388" y="3316076"/>
            <a:ext cx="157162" cy="294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35E384D-2B02-4B4D-9FA7-6F6270B310D3}"/>
              </a:ext>
            </a:extLst>
          </p:cNvPr>
          <p:cNvCxnSpPr>
            <a:cxnSpLocks/>
          </p:cNvCxnSpPr>
          <p:nvPr/>
        </p:nvCxnSpPr>
        <p:spPr>
          <a:xfrm flipH="1" flipV="1">
            <a:off x="3534551" y="3316076"/>
            <a:ext cx="157161" cy="294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1FEB55-E471-5446-B3DE-8EC6AA4DCE31}"/>
              </a:ext>
            </a:extLst>
          </p:cNvPr>
          <p:cNvSpPr txBox="1"/>
          <p:nvPr/>
        </p:nvSpPr>
        <p:spPr>
          <a:xfrm>
            <a:off x="2013844" y="3435697"/>
            <a:ext cx="144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&lt;instance of&gt;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E8C9B7E-817F-E84E-B3E1-A6D2992785DC}"/>
              </a:ext>
            </a:extLst>
          </p:cNvPr>
          <p:cNvCxnSpPr>
            <a:cxnSpLocks/>
          </p:cNvCxnSpPr>
          <p:nvPr/>
        </p:nvCxnSpPr>
        <p:spPr>
          <a:xfrm>
            <a:off x="3732774" y="1874438"/>
            <a:ext cx="11709" cy="10710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7FEA219-DD88-1945-859B-D0E1B1E503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44483" y="2651086"/>
            <a:ext cx="157162" cy="294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4AF4F38-EC42-614F-89E9-664A42D94F0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587321" y="2651086"/>
            <a:ext cx="157161" cy="294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959C885-71A6-F64F-9C32-EC74424C29D6}"/>
              </a:ext>
            </a:extLst>
          </p:cNvPr>
          <p:cNvSpPr txBox="1"/>
          <p:nvPr/>
        </p:nvSpPr>
        <p:spPr>
          <a:xfrm>
            <a:off x="2331730" y="2071632"/>
            <a:ext cx="144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&lt;instance of&gt;</a:t>
            </a:r>
          </a:p>
        </p:txBody>
      </p:sp>
      <p:sp>
        <p:nvSpPr>
          <p:cNvPr id="109" name="Up Arrow 108">
            <a:extLst>
              <a:ext uri="{FF2B5EF4-FFF2-40B4-BE49-F238E27FC236}">
                <a16:creationId xmlns:a16="http://schemas.microsoft.com/office/drawing/2014/main" id="{BD77F987-A6B9-9149-82AD-BA23A47B7B1B}"/>
              </a:ext>
            </a:extLst>
          </p:cNvPr>
          <p:cNvSpPr/>
          <p:nvPr/>
        </p:nvSpPr>
        <p:spPr>
          <a:xfrm rot="5400000">
            <a:off x="2467078" y="4088593"/>
            <a:ext cx="336671" cy="1309717"/>
          </a:xfrm>
          <a:prstGeom prst="upArrow">
            <a:avLst>
              <a:gd name="adj1" fmla="val 0"/>
              <a:gd name="adj2" fmla="val 99120"/>
            </a:avLst>
          </a:prstGeom>
          <a:solidFill>
            <a:schemeClr val="bg1"/>
          </a:solidFill>
          <a:ln cap="flat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CEDCF4A3-B268-BE48-A8D6-54A8F08526FE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1974164" y="1664993"/>
            <a:ext cx="1249591" cy="307845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78C363C-D19D-0945-AFF9-10F0E763B81B}"/>
              </a:ext>
            </a:extLst>
          </p:cNvPr>
          <p:cNvCxnSpPr>
            <a:cxnSpLocks/>
          </p:cNvCxnSpPr>
          <p:nvPr/>
        </p:nvCxnSpPr>
        <p:spPr>
          <a:xfrm flipV="1">
            <a:off x="9080756" y="3316076"/>
            <a:ext cx="0" cy="723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60FA947-4F08-A34F-9855-ABF773EF5792}"/>
              </a:ext>
            </a:extLst>
          </p:cNvPr>
          <p:cNvCxnSpPr>
            <a:cxnSpLocks/>
          </p:cNvCxnSpPr>
          <p:nvPr/>
        </p:nvCxnSpPr>
        <p:spPr>
          <a:xfrm flipV="1">
            <a:off x="8923594" y="3316076"/>
            <a:ext cx="157162" cy="294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4D32DA5-09B7-0E48-9554-D07435377D51}"/>
              </a:ext>
            </a:extLst>
          </p:cNvPr>
          <p:cNvCxnSpPr>
            <a:cxnSpLocks/>
          </p:cNvCxnSpPr>
          <p:nvPr/>
        </p:nvCxnSpPr>
        <p:spPr>
          <a:xfrm flipH="1" flipV="1">
            <a:off x="9080757" y="3316076"/>
            <a:ext cx="157161" cy="294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A6DDEBF-5AAA-764F-A24C-BF8839A61C69}"/>
              </a:ext>
            </a:extLst>
          </p:cNvPr>
          <p:cNvCxnSpPr>
            <a:cxnSpLocks/>
          </p:cNvCxnSpPr>
          <p:nvPr/>
        </p:nvCxnSpPr>
        <p:spPr>
          <a:xfrm flipV="1">
            <a:off x="11048168" y="3292701"/>
            <a:ext cx="0" cy="10135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767779F-3D7D-964F-9FF7-371C001BF89C}"/>
              </a:ext>
            </a:extLst>
          </p:cNvPr>
          <p:cNvCxnSpPr>
            <a:cxnSpLocks/>
          </p:cNvCxnSpPr>
          <p:nvPr/>
        </p:nvCxnSpPr>
        <p:spPr>
          <a:xfrm flipV="1">
            <a:off x="10891006" y="3292701"/>
            <a:ext cx="157162" cy="294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B2F9F3A-C748-C044-B718-37E6BF98A8DC}"/>
              </a:ext>
            </a:extLst>
          </p:cNvPr>
          <p:cNvCxnSpPr>
            <a:cxnSpLocks/>
          </p:cNvCxnSpPr>
          <p:nvPr/>
        </p:nvCxnSpPr>
        <p:spPr>
          <a:xfrm flipH="1" flipV="1">
            <a:off x="11048169" y="3292701"/>
            <a:ext cx="157161" cy="294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9191BBB6-62BC-3945-A8C0-6500D4EBECF7}"/>
              </a:ext>
            </a:extLst>
          </p:cNvPr>
          <p:cNvCxnSpPr/>
          <p:nvPr/>
        </p:nvCxnSpPr>
        <p:spPr>
          <a:xfrm rot="10800000" flipV="1">
            <a:off x="4337506" y="4046737"/>
            <a:ext cx="4743251" cy="519033"/>
          </a:xfrm>
          <a:prstGeom prst="bentConnector3">
            <a:avLst>
              <a:gd name="adj1" fmla="val 9970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5080B0C-7C11-9849-998F-C54B8C045C5D}"/>
              </a:ext>
            </a:extLst>
          </p:cNvPr>
          <p:cNvCxnSpPr/>
          <p:nvPr/>
        </p:nvCxnSpPr>
        <p:spPr>
          <a:xfrm flipH="1">
            <a:off x="4337505" y="4306254"/>
            <a:ext cx="67440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9A4AA54B-950F-B14E-8D08-356A296803FD}"/>
              </a:ext>
            </a:extLst>
          </p:cNvPr>
          <p:cNvSpPr txBox="1"/>
          <p:nvPr/>
        </p:nvSpPr>
        <p:spPr>
          <a:xfrm>
            <a:off x="8051092" y="3581287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&lt;include&gt;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CC1A4CA-F0F7-A949-BFFD-AD7C4CC411F0}"/>
              </a:ext>
            </a:extLst>
          </p:cNvPr>
          <p:cNvCxnSpPr>
            <a:cxnSpLocks/>
          </p:cNvCxnSpPr>
          <p:nvPr/>
        </p:nvCxnSpPr>
        <p:spPr>
          <a:xfrm flipV="1">
            <a:off x="4507527" y="1857171"/>
            <a:ext cx="0" cy="58379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E73344F-955E-AC4A-BE27-69469B11BF72}"/>
              </a:ext>
            </a:extLst>
          </p:cNvPr>
          <p:cNvCxnSpPr>
            <a:cxnSpLocks/>
          </p:cNvCxnSpPr>
          <p:nvPr/>
        </p:nvCxnSpPr>
        <p:spPr>
          <a:xfrm flipV="1">
            <a:off x="4350365" y="1857171"/>
            <a:ext cx="157162" cy="294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6E1312D-B42E-8B45-8492-E3FA54C5BA52}"/>
              </a:ext>
            </a:extLst>
          </p:cNvPr>
          <p:cNvCxnSpPr>
            <a:cxnSpLocks/>
          </p:cNvCxnSpPr>
          <p:nvPr/>
        </p:nvCxnSpPr>
        <p:spPr>
          <a:xfrm flipH="1" flipV="1">
            <a:off x="4507528" y="1857171"/>
            <a:ext cx="157161" cy="294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6AA8C535-3409-444E-A7B5-FFA124273A5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502764" y="2427619"/>
            <a:ext cx="4556766" cy="488038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C9B49BB7-5866-D741-90A6-60FC13AAB3E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059528" y="2429345"/>
            <a:ext cx="1943397" cy="472911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837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46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Masa</dc:creator>
  <cp:lastModifiedBy>Masa</cp:lastModifiedBy>
  <cp:revision>15</cp:revision>
  <dcterms:created xsi:type="dcterms:W3CDTF">2020-08-25T12:57:13Z</dcterms:created>
  <dcterms:modified xsi:type="dcterms:W3CDTF">2020-08-25T18:54:33Z</dcterms:modified>
</cp:coreProperties>
</file>