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275" r:id="rId18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21"/>
    </p:embeddedFont>
    <p:embeddedFont>
      <p:font typeface="HY강M" panose="02030600000101010101" pitchFamily="18" charset="-127"/>
      <p:regular r:id="rId22"/>
    </p:embeddedFont>
    <p:embeddedFont>
      <p:font typeface="HY견고딕" panose="02030600000101010101" pitchFamily="18" charset="-127"/>
      <p:regular r:id="rId23"/>
    </p:embeddedFont>
    <p:embeddedFont>
      <p:font typeface="HY헤드라인M" panose="02030600000101010101" pitchFamily="18" charset="-127"/>
      <p:regular r:id="rId24"/>
    </p:embeddedFont>
    <p:embeddedFont>
      <p:font typeface="맑은 고딕" panose="020B0503020000020004" pitchFamily="34" charset="-127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0371CBF-6A1C-1C4B-B3C5-04553A551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6A98AA9-C26D-5D43-B958-CC354A1869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544E917C-4254-0C48-9331-0E95F1D3D155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D35ED8D1-0A70-F245-8CF2-735C3EB9AD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F968BECB-9EC7-794A-8688-68C14A8EC5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7D7EB1F-20EE-A54E-9DCA-773C39A2008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65819FB-E41E-9342-BAA2-7CCED60A0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A0145-D4D6-9E4C-8692-3F5C22772A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BFB6F612-1611-024B-9462-D3A2CF8A2606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D4F80143-B211-BE4D-A118-AE1134296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2C7E7DB-CB52-D347-9118-83B3E27BD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6212C-3BE7-1341-A278-E3F925315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62BA-0AC0-1345-AE65-47BF564F0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82A65D8B-12F8-1E4A-96F5-A06E1A27C79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4F93B5-4606-5D46-B278-110F976002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04EA534-857D-7842-8D6D-D699929BF7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91833DC-9D62-784B-8868-B8EE6F3949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B8BDF1-8106-D949-9382-594919565E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2388F1-D305-4549-A61A-AF7A86AF09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805305-23C1-9C49-9899-67BF052DCB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67135B2-4401-9148-937D-16A8350113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1DA7D279-BB2A-514C-AF36-4C510A2F06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00FA2B-9B46-594D-80A4-AD3679D79D8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8103935A-9942-9F49-8818-2ECE5ABE12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FE68FBB4-3C55-1648-9DE5-08CE788642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494A1595-D225-634C-BDAC-CBFF52DDE7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7CF8E444-0BD4-7E47-BAB6-AE5ABEC0A1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409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6088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71D8405-E013-F24D-A360-B15D20709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CFADFD15-35F3-604E-8907-F217F8EFBC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9A6D100-1A76-9A47-9650-5458085838B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41193FF-91CD-524C-9896-7858F7BD4F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3297479F-1964-D842-A1D1-0B31BB3B6C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23370622-97C3-8A49-84DE-A1DB9C39B4A5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705347A-C82D-454E-8550-CA53462A10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3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3CAAEF98-513E-4D43-99B0-03AB75FC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A317C642-3595-DA4A-969D-BA4F414B83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5BBD9A31-C2DA-DE4D-9A7D-ED18E2A3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23B52896-8ED9-DE40-AA59-B343290F90CD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/17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1125D0D8-E575-5B48-A656-5ED9B74D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F5A3CA9B-14F3-CA49-A837-9B827369D7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19ED826F-1023-8A4A-9DD4-71270BBBF4D1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5E85C6F6-C488-0C4E-94A9-FA7CADF3A56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EEB7A526-C405-C743-9DCE-BEC7FA9E0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B8B68210-8E78-AC4D-BC0E-E767FC1F0F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510676A7-9F80-DE47-9457-AA34551969D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7537F541-FDE5-4043-8850-DA66C6FA1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61E81BEC-96E3-D846-BD14-573D54BF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조건문과 반복문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690E8AAB-2217-D844-AD3F-17832BD631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반복문</a:t>
            </a:r>
            <a:endParaRPr lang="en-US" altLang="ko-KR" sz="2400"/>
          </a:p>
          <a:p>
            <a:pPr lvl="1"/>
            <a:r>
              <a:rPr lang="ko-KR" altLang="en-US" sz="2000"/>
              <a:t>중괄호 블록 내용을 반복적으로 실행할 때 사용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종류</a:t>
            </a:r>
            <a:r>
              <a:rPr lang="en-US" altLang="ko-KR" sz="2000"/>
              <a:t>: for</a:t>
            </a:r>
            <a:r>
              <a:rPr lang="ko-KR" altLang="en-US" sz="2000"/>
              <a:t>문</a:t>
            </a:r>
            <a:r>
              <a:rPr lang="en-US" altLang="ko-KR" sz="2000"/>
              <a:t>, while</a:t>
            </a:r>
            <a:r>
              <a:rPr lang="ko-KR" altLang="en-US" sz="2000"/>
              <a:t>문</a:t>
            </a:r>
            <a:r>
              <a:rPr lang="en-US" altLang="ko-KR" sz="2000"/>
              <a:t>, do-while</a:t>
            </a:r>
            <a:r>
              <a:rPr lang="ko-KR" altLang="en-US" sz="2000"/>
              <a:t>문</a:t>
            </a:r>
            <a:endParaRPr lang="en-US" altLang="ko-KR" sz="200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00ABA1EA-89F3-5646-844D-7EDD1D4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do-while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BB58F12E-DB4C-1E42-B620-0F9E04FF2A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for</a:t>
            </a:r>
            <a:r>
              <a:rPr lang="ko-KR" altLang="en-US" sz="2400"/>
              <a:t>문</a:t>
            </a:r>
            <a:r>
              <a:rPr lang="en-US" altLang="ko-KR" sz="2400"/>
              <a:t>: </a:t>
            </a:r>
            <a:r>
              <a:rPr lang="ko-KR" altLang="en-US" sz="2400"/>
              <a:t>반복 횟수를 알고 있을 때 주로 사용 </a:t>
            </a:r>
            <a:r>
              <a:rPr lang="en-US" altLang="ko-KR" sz="2400"/>
              <a:t>(p.120~124)</a:t>
            </a:r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A292479D-AB97-064F-905D-259AF196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do-while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E3B7298C-6D1B-9749-92DF-37F4EA6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510213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id="{696762B5-F8AD-DC45-8F74-64EFD8E7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095750"/>
            <a:ext cx="4900613" cy="1506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CC891-E6C7-DD40-AB5D-4E43C400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while</a:t>
            </a:r>
            <a:r>
              <a:rPr lang="ko-KR" altLang="en-US" sz="2400" dirty="0"/>
              <a:t>문</a:t>
            </a:r>
            <a:r>
              <a:rPr lang="en-US" altLang="ko-KR" sz="2400" dirty="0"/>
              <a:t>: </a:t>
            </a:r>
            <a:r>
              <a:rPr lang="ko-KR" altLang="en-US" sz="2400" dirty="0"/>
              <a:t>조건에 따라 반복을 계속할지 결정할 때 사용</a:t>
            </a:r>
            <a:endParaRPr lang="en-US" altLang="ko-KR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400" dirty="0"/>
              <a:t>		(p.124~128)</a:t>
            </a:r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A9E68E18-20FB-0D45-8F71-8BB9C3F4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do-while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FC8BA55C-B49E-C447-A988-C9D2EF7A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779588"/>
            <a:ext cx="7191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>
            <a:extLst>
              <a:ext uri="{FF2B5EF4-FFF2-40B4-BE49-F238E27FC236}">
                <a16:creationId xmlns:a16="http://schemas.microsoft.com/office/drawing/2014/main" id="{8DBC68E9-CB6B-A547-9E3C-2E6FA8F8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4994275"/>
            <a:ext cx="24288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43943CD5-9652-1A4E-9C6A-69A237BD1E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do-while</a:t>
            </a:r>
            <a:r>
              <a:rPr lang="ko-KR" altLang="en-US" sz="2400"/>
              <a:t>문 </a:t>
            </a:r>
            <a:r>
              <a:rPr lang="en-US" altLang="ko-KR" sz="2400"/>
              <a:t>(p.128~ p.130)</a:t>
            </a:r>
          </a:p>
          <a:p>
            <a:pPr lvl="1"/>
            <a:r>
              <a:rPr lang="ko-KR" altLang="en-US" sz="2000"/>
              <a:t>조건 따라 반복 계속할지 결정할 때 사용하는 것은 </a:t>
            </a:r>
            <a:r>
              <a:rPr lang="en-US" altLang="ko-KR" sz="2000"/>
              <a:t>while</a:t>
            </a:r>
            <a:r>
              <a:rPr lang="ko-KR" altLang="en-US" sz="2000"/>
              <a:t>문과 동일</a:t>
            </a:r>
            <a:endParaRPr lang="en-US" altLang="ko-KR" sz="2000"/>
          </a:p>
          <a:p>
            <a:pPr lvl="1"/>
            <a:r>
              <a:rPr lang="ko-KR" altLang="en-US" sz="2000"/>
              <a:t>무조건 중괄호 </a:t>
            </a:r>
            <a:r>
              <a:rPr lang="en-US" altLang="ko-KR" sz="2000"/>
              <a:t>{ } </a:t>
            </a:r>
            <a:r>
              <a:rPr lang="ko-KR" altLang="en-US" sz="2000"/>
              <a:t>블록을 한 번 실행한</a:t>
            </a:r>
            <a:r>
              <a:rPr lang="en-US" altLang="ko-KR" sz="2000"/>
              <a:t> </a:t>
            </a:r>
            <a:r>
              <a:rPr lang="ko-KR" altLang="en-US" sz="2000"/>
              <a:t>후</a:t>
            </a:r>
            <a:r>
              <a:rPr lang="en-US" altLang="ko-KR" sz="2000"/>
              <a:t>, </a:t>
            </a:r>
            <a:r>
              <a:rPr lang="ko-KR" altLang="en-US" sz="2000"/>
              <a:t>조건 검사해 반복 결정</a:t>
            </a:r>
            <a:endParaRPr lang="en-US" altLang="ko-KR" sz="200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399D2E3C-A0F3-0B43-854F-9A9032B9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do-while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5A101746-A075-244B-9287-4A702A6B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438400"/>
            <a:ext cx="7643813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495657BA-1990-8D42-B4FA-DFA3ECD394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break </a:t>
            </a:r>
            <a:r>
              <a:rPr lang="ko-KR" altLang="en-US" sz="2400"/>
              <a:t>문 </a:t>
            </a:r>
            <a:r>
              <a:rPr lang="en-US" altLang="ko-KR" sz="2400"/>
              <a:t>(p.130~132)</a:t>
            </a:r>
          </a:p>
          <a:p>
            <a:pPr lvl="1"/>
            <a:r>
              <a:rPr lang="en-US" altLang="ko-KR" sz="2000"/>
              <a:t>for</a:t>
            </a:r>
            <a:r>
              <a:rPr lang="ko-KR" altLang="en-US" sz="2000"/>
              <a:t>문</a:t>
            </a:r>
            <a:r>
              <a:rPr lang="en-US" altLang="ko-KR" sz="2000"/>
              <a:t>, while</a:t>
            </a:r>
            <a:r>
              <a:rPr lang="ko-KR" altLang="en-US" sz="2000"/>
              <a:t>문</a:t>
            </a:r>
            <a:r>
              <a:rPr lang="en-US" altLang="ko-KR" sz="2000"/>
              <a:t>, do-while</a:t>
            </a:r>
            <a:r>
              <a:rPr lang="ko-KR" altLang="en-US" sz="2000"/>
              <a:t>문 종료 </a:t>
            </a:r>
            <a:r>
              <a:rPr lang="en-US" altLang="ko-KR" sz="2000"/>
              <a:t>(</a:t>
            </a:r>
            <a:r>
              <a:rPr lang="ko-KR" altLang="en-US" sz="2000"/>
              <a:t>반복 취소</a:t>
            </a:r>
            <a:r>
              <a:rPr lang="en-US" altLang="ko-KR" sz="2000"/>
              <a:t>)</a:t>
            </a:r>
          </a:p>
          <a:p>
            <a:pPr lvl="1"/>
            <a:r>
              <a:rPr lang="en-US" altLang="ko-KR" sz="2000"/>
              <a:t>Switch</a:t>
            </a:r>
            <a:r>
              <a:rPr lang="ko-KR" altLang="en-US" sz="2000"/>
              <a:t>문 종료</a:t>
            </a:r>
            <a:endParaRPr lang="en-US" altLang="ko-KR" sz="2000"/>
          </a:p>
          <a:p>
            <a:pPr lvl="1"/>
            <a:r>
              <a:rPr lang="ko-KR" altLang="en-US" sz="2000"/>
              <a:t>대개</a:t>
            </a:r>
            <a:r>
              <a:rPr lang="en-US" altLang="ko-KR" sz="2000"/>
              <a:t> if</a:t>
            </a:r>
            <a:r>
              <a:rPr lang="ko-KR" altLang="en-US" sz="2000"/>
              <a:t>문과 같이 사용</a:t>
            </a:r>
            <a:endParaRPr lang="en-US" altLang="ko-KR" sz="2000"/>
          </a:p>
          <a:p>
            <a:pPr lvl="2"/>
            <a:r>
              <a:rPr lang="en-US" altLang="ko-KR" sz="1800"/>
              <a:t>if</a:t>
            </a:r>
            <a:r>
              <a:rPr lang="ko-KR" altLang="en-US" sz="1800"/>
              <a:t>문 조건식에 따라</a:t>
            </a:r>
            <a:r>
              <a:rPr lang="en-US" altLang="ko-KR" sz="1800"/>
              <a:t>  for</a:t>
            </a:r>
            <a:r>
              <a:rPr lang="ko-KR" altLang="en-US" sz="1800"/>
              <a:t>문과</a:t>
            </a:r>
            <a:r>
              <a:rPr lang="en-US" altLang="ko-KR" sz="1800"/>
              <a:t> while</a:t>
            </a:r>
            <a:r>
              <a:rPr lang="ko-KR" altLang="en-US" sz="1800"/>
              <a:t>문 종료할 때 사용</a:t>
            </a:r>
            <a:endParaRPr lang="en-US" altLang="ko-KR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9D58F37F-091E-324E-9327-859475F2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do-while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16595847-8068-B54C-9271-551DEFD3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200400"/>
            <a:ext cx="7858125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0109B2EF-DE3E-D344-814C-F6D685B636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</a:rPr>
              <a:t>break </a:t>
            </a:r>
            <a:r>
              <a:rPr lang="ko-KR" altLang="en-US" sz="2400">
                <a:solidFill>
                  <a:srgbClr val="000000"/>
                </a:solidFill>
              </a:rPr>
              <a:t>문 </a:t>
            </a:r>
            <a:r>
              <a:rPr lang="en-US" altLang="ko-KR" sz="2400">
                <a:solidFill>
                  <a:srgbClr val="000000"/>
                </a:solidFill>
              </a:rPr>
              <a:t>(p.130~132)</a:t>
            </a:r>
          </a:p>
          <a:p>
            <a:pPr lvl="1"/>
            <a:r>
              <a:rPr lang="ko-KR" altLang="en-US" sz="2000"/>
              <a:t>반복문이 중첩된 경우</a:t>
            </a:r>
            <a:endParaRPr lang="en-US" altLang="ko-KR" sz="2000"/>
          </a:p>
          <a:p>
            <a:pPr lvl="2"/>
            <a:r>
              <a:rPr lang="ko-KR" altLang="en-US" sz="1800"/>
              <a:t>반복문이 중첩되어 있을 경우</a:t>
            </a:r>
            <a:r>
              <a:rPr lang="en-US" altLang="ko-KR" sz="1800"/>
              <a:t> break; </a:t>
            </a:r>
            <a:r>
              <a:rPr lang="ko-KR" altLang="en-US" sz="1800"/>
              <a:t>문은 가장 가까운 반복문만 종료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바깥쪽 반복문까지 종료시키려면 반복문에 이름</a:t>
            </a:r>
            <a:r>
              <a:rPr lang="en-US" altLang="ko-KR" sz="1800"/>
              <a:t>(</a:t>
            </a:r>
            <a:r>
              <a:rPr lang="ko-KR" altLang="en-US" sz="1800"/>
              <a:t>라벨</a:t>
            </a:r>
            <a:r>
              <a:rPr lang="en-US" altLang="ko-KR" sz="1800"/>
              <a:t>)</a:t>
            </a:r>
            <a:r>
              <a:rPr lang="ko-KR" altLang="en-US" sz="1800"/>
              <a:t>을 붙이고</a:t>
            </a:r>
            <a:r>
              <a:rPr lang="en-US" altLang="ko-KR" sz="1800"/>
              <a:t>, “break </a:t>
            </a:r>
            <a:r>
              <a:rPr lang="ko-KR" altLang="en-US" sz="1800"/>
              <a:t>이름</a:t>
            </a:r>
            <a:r>
              <a:rPr lang="en-US" altLang="ko-KR" sz="1800"/>
              <a:t>;” </a:t>
            </a:r>
            <a:r>
              <a:rPr lang="ko-KR" altLang="en-US" sz="1800"/>
              <a:t>사용</a:t>
            </a:r>
            <a:endParaRPr lang="en-US" altLang="ko-KR" sz="1800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958734EB-D197-354F-9187-178640F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do-while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20EB40BD-0515-D644-87DE-171205BE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162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577FC624-3046-2143-9CD4-2C7BA650FA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continue </a:t>
            </a:r>
            <a:r>
              <a:rPr lang="ko-KR" altLang="en-US" sz="2400"/>
              <a:t>문 </a:t>
            </a:r>
            <a:r>
              <a:rPr lang="en-US" altLang="ko-KR" sz="2400"/>
              <a:t>(p.132~133) </a:t>
            </a:r>
          </a:p>
          <a:p>
            <a:pPr lvl="1"/>
            <a:r>
              <a:rPr lang="en-US" altLang="ko-KR" sz="2000"/>
              <a:t>for</a:t>
            </a:r>
            <a:r>
              <a:rPr lang="ko-KR" altLang="en-US" sz="2000"/>
              <a:t>문</a:t>
            </a:r>
            <a:r>
              <a:rPr lang="en-US" altLang="ko-KR" sz="2000"/>
              <a:t>, while</a:t>
            </a:r>
            <a:r>
              <a:rPr lang="ko-KR" altLang="en-US" sz="2000"/>
              <a:t>문</a:t>
            </a:r>
            <a:r>
              <a:rPr lang="en-US" altLang="ko-KR" sz="2000"/>
              <a:t>, do-while</a:t>
            </a:r>
            <a:r>
              <a:rPr lang="ko-KR" altLang="en-US" sz="2000"/>
              <a:t>문에서 사용</a:t>
            </a:r>
            <a:endParaRPr lang="en-US" altLang="ko-KR" sz="2000"/>
          </a:p>
          <a:p>
            <a:pPr lvl="2"/>
            <a:r>
              <a:rPr lang="en-US" altLang="ko-KR" sz="1800"/>
              <a:t>for</a:t>
            </a:r>
            <a:r>
              <a:rPr lang="ko-KR" altLang="en-US" sz="1800"/>
              <a:t>문</a:t>
            </a:r>
            <a:r>
              <a:rPr lang="en-US" altLang="ko-KR" sz="1800"/>
              <a:t>: </a:t>
            </a:r>
            <a:r>
              <a:rPr lang="ko-KR" altLang="en-US" sz="1800"/>
              <a:t>증감식으로 이동</a:t>
            </a:r>
            <a:endParaRPr lang="en-US" altLang="ko-KR" sz="1800"/>
          </a:p>
          <a:p>
            <a:pPr lvl="2"/>
            <a:r>
              <a:rPr lang="en-US" altLang="ko-KR" sz="1800"/>
              <a:t>while</a:t>
            </a:r>
            <a:r>
              <a:rPr lang="ko-KR" altLang="en-US" sz="1800"/>
              <a:t>문</a:t>
            </a:r>
            <a:r>
              <a:rPr lang="en-US" altLang="ko-KR" sz="1800"/>
              <a:t>, do-while</a:t>
            </a:r>
            <a:r>
              <a:rPr lang="ko-KR" altLang="en-US" sz="1800"/>
              <a:t>문</a:t>
            </a:r>
            <a:r>
              <a:rPr lang="en-US" altLang="ko-KR" sz="1800"/>
              <a:t>: </a:t>
            </a:r>
            <a:r>
              <a:rPr lang="ko-KR" altLang="en-US" sz="1800"/>
              <a:t>조건식으로 이동</a:t>
            </a:r>
            <a:endParaRPr lang="en-US" altLang="ko-KR" sz="180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94161EE2-0CAD-FF40-AF67-8E8DA64C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do-while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C381A3B2-1299-5A48-905A-16A1DC70B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3975"/>
            <a:ext cx="6929438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A7D8F0D4-1E32-6B45-9AFA-8AA24170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172075"/>
            <a:ext cx="4627562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A108E72C-027B-9D49-B1CD-07EBB20878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코드 실행 흐름 제어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조건문</a:t>
            </a:r>
            <a:r>
              <a:rPr lang="en-US" altLang="ko-KR" dirty="0"/>
              <a:t>(if</a:t>
            </a:r>
            <a:r>
              <a:rPr lang="ko-KR" altLang="en-US" dirty="0"/>
              <a:t>문</a:t>
            </a:r>
            <a:r>
              <a:rPr lang="en-US" altLang="ko-KR" dirty="0"/>
              <a:t>, switch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반복문</a:t>
            </a:r>
            <a:r>
              <a:rPr lang="en-US" altLang="ko-KR" dirty="0"/>
              <a:t>(for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</a:t>
            </a:r>
            <a:r>
              <a:rPr lang="en-US" altLang="ko-KR" dirty="0"/>
              <a:t>, do-while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7571637A-A37D-DE4A-8DB1-02A1B9E6B3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정상적인 코드 실행 흐름</a:t>
            </a:r>
            <a:endParaRPr lang="en-US" altLang="ko-KR" sz="2400"/>
          </a:p>
          <a:p>
            <a:pPr lvl="1"/>
            <a:r>
              <a:rPr lang="en-US" altLang="ko-KR" sz="2000"/>
              <a:t>main() </a:t>
            </a:r>
            <a:r>
              <a:rPr lang="ko-KR" altLang="en-US" sz="2000"/>
              <a:t>메소드의 시작인 중괄호 </a:t>
            </a:r>
            <a:r>
              <a:rPr lang="en-US" altLang="ko-KR" sz="2000"/>
              <a:t>{ </a:t>
            </a:r>
            <a:r>
              <a:rPr lang="ko-KR" altLang="en-US" sz="2000"/>
              <a:t>에서 끝 중괄호 </a:t>
            </a:r>
            <a:r>
              <a:rPr lang="en-US" altLang="ko-KR" sz="2000"/>
              <a:t>} </a:t>
            </a:r>
            <a:r>
              <a:rPr lang="ko-KR" altLang="en-US" sz="2000"/>
              <a:t>까지 위</a:t>
            </a:r>
            <a:r>
              <a:rPr lang="en-US" altLang="ko-KR" sz="2000"/>
              <a:t>-&gt;</a:t>
            </a:r>
            <a:r>
              <a:rPr lang="ko-KR" altLang="en-US" sz="2000"/>
              <a:t>아래 방향으로 실행</a:t>
            </a:r>
            <a:endParaRPr lang="en-US" altLang="ko-KR" sz="2000"/>
          </a:p>
          <a:p>
            <a:r>
              <a:rPr lang="ko-KR" altLang="en-US" sz="2400"/>
              <a:t>제어문의 역할</a:t>
            </a:r>
            <a:endParaRPr lang="en-US" altLang="ko-KR" sz="2400"/>
          </a:p>
          <a:p>
            <a:pPr lvl="1"/>
            <a:r>
              <a:rPr lang="ko-KR" altLang="en-US" sz="2000"/>
              <a:t>코드 실행 흐름을 개발자가 원하는 방향으로 변경할 수 있도록 도와줌</a:t>
            </a:r>
            <a:endParaRPr lang="en-US" altLang="ko-KR" sz="200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253CD347-D9A1-864F-818D-8197CEF9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코드 실행 흐름 제어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5C70D7C4-7A50-D149-B05E-E94AB753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971800"/>
            <a:ext cx="42037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D9CE65C7-BEA9-FB45-9230-64155FF37C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제어문의 종류</a:t>
            </a:r>
            <a:endParaRPr lang="en-US" altLang="ko-KR" sz="2400"/>
          </a:p>
          <a:p>
            <a:pPr lvl="1"/>
            <a:r>
              <a:rPr lang="ko-KR" altLang="en-US" sz="2000"/>
              <a:t>조건문</a:t>
            </a:r>
            <a:endParaRPr lang="en-US" altLang="ko-KR" sz="2000"/>
          </a:p>
          <a:p>
            <a:pPr lvl="2"/>
            <a:r>
              <a:rPr lang="en-US" altLang="ko-KR" sz="1800"/>
              <a:t>if</a:t>
            </a:r>
            <a:r>
              <a:rPr lang="ko-KR" altLang="en-US" sz="1800"/>
              <a:t>문</a:t>
            </a:r>
            <a:r>
              <a:rPr lang="en-US" altLang="ko-KR" sz="1800"/>
              <a:t>, switch</a:t>
            </a:r>
            <a:r>
              <a:rPr lang="ko-KR" altLang="en-US" sz="1800"/>
              <a:t>문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반복문</a:t>
            </a:r>
            <a:endParaRPr lang="en-US" altLang="ko-KR" sz="2000"/>
          </a:p>
          <a:p>
            <a:pPr lvl="2"/>
            <a:r>
              <a:rPr lang="en-US" altLang="ko-KR" sz="1800"/>
              <a:t>for</a:t>
            </a:r>
            <a:r>
              <a:rPr lang="ko-KR" altLang="en-US" sz="1800"/>
              <a:t>문</a:t>
            </a:r>
            <a:r>
              <a:rPr lang="en-US" altLang="ko-KR" sz="1800"/>
              <a:t>, while</a:t>
            </a:r>
            <a:r>
              <a:rPr lang="ko-KR" altLang="en-US" sz="1800"/>
              <a:t>문</a:t>
            </a:r>
            <a:r>
              <a:rPr lang="en-US" altLang="ko-KR" sz="1800"/>
              <a:t>, do-while</a:t>
            </a:r>
            <a:r>
              <a:rPr lang="ko-KR" altLang="en-US" sz="1800"/>
              <a:t>문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break</a:t>
            </a:r>
            <a:r>
              <a:rPr lang="ko-KR" altLang="en-US" sz="2000"/>
              <a:t>문</a:t>
            </a:r>
            <a:r>
              <a:rPr lang="en-US" altLang="ko-KR" sz="2000"/>
              <a:t>, continue</a:t>
            </a:r>
            <a:r>
              <a:rPr lang="ko-KR" altLang="en-US" sz="2000"/>
              <a:t>문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제어문의 중첩</a:t>
            </a:r>
            <a:endParaRPr lang="en-US" altLang="ko-KR" sz="2400"/>
          </a:p>
          <a:p>
            <a:pPr lvl="1"/>
            <a:r>
              <a:rPr lang="ko-KR" altLang="en-US" sz="2000"/>
              <a:t>제어문의 중괄호 내부에</a:t>
            </a:r>
            <a:r>
              <a:rPr lang="en-US" altLang="ko-KR" sz="2000"/>
              <a:t> </a:t>
            </a:r>
            <a:r>
              <a:rPr lang="ko-KR" altLang="en-US" sz="2000"/>
              <a:t>다른 제어문 작성 가능</a:t>
            </a:r>
            <a:endParaRPr lang="en-US" altLang="ko-KR" sz="2000"/>
          </a:p>
          <a:p>
            <a:pPr lvl="2"/>
            <a:r>
              <a:rPr lang="ko-KR" altLang="en-US" sz="1800"/>
              <a:t>다양한 흐름 발생 가능</a:t>
            </a:r>
            <a:endParaRPr lang="en-US" altLang="ko-KR" sz="1800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09C51090-71A7-D64E-80C1-4E6E112C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코드 실행 흐름 제어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1A5AE670-3306-1D42-A4B3-A011DA611E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If</a:t>
            </a:r>
            <a:r>
              <a:rPr lang="ko-KR" altLang="en-US" sz="2400"/>
              <a:t>문 </a:t>
            </a:r>
            <a:r>
              <a:rPr lang="en-US" altLang="ko-KR" sz="2400"/>
              <a:t>(p.108~110)</a:t>
            </a:r>
          </a:p>
          <a:p>
            <a:pPr lvl="1"/>
            <a:r>
              <a:rPr lang="ko-KR" altLang="en-US" sz="2000"/>
              <a:t>조건식 결과 따라 중괄호 </a:t>
            </a:r>
            <a:r>
              <a:rPr lang="en-US" altLang="ko-KR" sz="2000"/>
              <a:t>{ } </a:t>
            </a:r>
            <a:r>
              <a:rPr lang="ko-KR" altLang="en-US" sz="2000"/>
              <a:t>블록을 실행할지 여부 결정할 때 사용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조건식 </a:t>
            </a:r>
            <a:endParaRPr lang="en-US" altLang="ko-KR" sz="2000"/>
          </a:p>
          <a:p>
            <a:pPr lvl="2"/>
            <a:r>
              <a:rPr lang="en-US" altLang="ko-KR" sz="1800"/>
              <a:t>true </a:t>
            </a:r>
            <a:r>
              <a:rPr lang="ko-KR" altLang="en-US" sz="1800"/>
              <a:t>또는</a:t>
            </a:r>
            <a:r>
              <a:rPr lang="en-US" altLang="ko-KR" sz="1800"/>
              <a:t> false</a:t>
            </a:r>
            <a:r>
              <a:rPr lang="ko-KR" altLang="en-US" sz="1800"/>
              <a:t>값을 산출할 수 있는 연산식 </a:t>
            </a:r>
            <a:endParaRPr lang="en-US" altLang="ko-KR" sz="1800"/>
          </a:p>
          <a:p>
            <a:pPr lvl="2"/>
            <a:r>
              <a:rPr lang="en-US" altLang="ko-KR" sz="1800"/>
              <a:t>boolean </a:t>
            </a:r>
            <a:r>
              <a:rPr lang="ko-KR" altLang="en-US" sz="1800"/>
              <a:t>변수</a:t>
            </a:r>
            <a:endParaRPr lang="en-US" altLang="ko-KR" sz="1800"/>
          </a:p>
          <a:p>
            <a:pPr lvl="2"/>
            <a:r>
              <a:rPr lang="ko-KR" altLang="en-US" sz="1800"/>
              <a:t>조건식이</a:t>
            </a:r>
            <a:r>
              <a:rPr lang="en-US" altLang="ko-KR" sz="1800"/>
              <a:t> true</a:t>
            </a:r>
            <a:r>
              <a:rPr lang="ko-KR" altLang="en-US" sz="1800"/>
              <a:t>이면 블록 실행하고</a:t>
            </a:r>
            <a:r>
              <a:rPr lang="en-US" altLang="ko-KR" sz="1800"/>
              <a:t> false </a:t>
            </a:r>
            <a:r>
              <a:rPr lang="ko-KR" altLang="en-US" sz="1800"/>
              <a:t>이면 블록 실행하지 않음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A713DFFF-B82D-8B44-8AEF-6D31477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조건문</a:t>
            </a:r>
            <a:r>
              <a:rPr lang="en-US" altLang="ko-KR"/>
              <a:t>(if</a:t>
            </a:r>
            <a:r>
              <a:rPr lang="ko-KR" altLang="en-US"/>
              <a:t>문</a:t>
            </a:r>
            <a:r>
              <a:rPr lang="en-US" altLang="ko-KR"/>
              <a:t>, switch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D0DD1F7F-1925-8B4A-9644-798753C0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929563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5937B721-5985-B649-9118-2137E5E3DB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if-else </a:t>
            </a:r>
            <a:r>
              <a:rPr lang="ko-KR" altLang="en-US" sz="2400"/>
              <a:t>문 </a:t>
            </a:r>
            <a:r>
              <a:rPr lang="en-US" altLang="ko-KR" sz="2400"/>
              <a:t>(p.110)</a:t>
            </a:r>
          </a:p>
          <a:p>
            <a:pPr lvl="1"/>
            <a:r>
              <a:rPr lang="ko-KR" altLang="en-US" sz="2000"/>
              <a:t>조건식 결과 따라 실행 블록 선택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0186B2CD-90C2-FA4F-A807-EDDA96B5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조건문</a:t>
            </a:r>
            <a:r>
              <a:rPr lang="en-US" altLang="ko-KR"/>
              <a:t>(if</a:t>
            </a:r>
            <a:r>
              <a:rPr lang="ko-KR" altLang="en-US"/>
              <a:t>문</a:t>
            </a:r>
            <a:r>
              <a:rPr lang="en-US" altLang="ko-KR"/>
              <a:t>, switch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31A7C248-30B9-EF40-9143-49E4023D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74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F8D465CC-4FDB-E94B-B625-D0B3CBD20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if-else if-else </a:t>
            </a:r>
            <a:r>
              <a:rPr lang="ko-KR" altLang="en-US" sz="2400"/>
              <a:t>문 </a:t>
            </a:r>
            <a:r>
              <a:rPr lang="en-US" altLang="ko-KR" sz="2400"/>
              <a:t>(p.111~114)</a:t>
            </a:r>
          </a:p>
          <a:p>
            <a:pPr lvl="1"/>
            <a:r>
              <a:rPr lang="ko-KR" altLang="en-US" sz="2000"/>
              <a:t>복수의 조건식 두어 조건식을 만족하는 블록만 실행</a:t>
            </a:r>
            <a:endParaRPr lang="en-US" altLang="ko-KR" sz="200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02AB59F0-8F2B-B743-9E8A-1F22A7E7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조건문</a:t>
            </a:r>
            <a:r>
              <a:rPr lang="en-US" altLang="ko-KR"/>
              <a:t>(if</a:t>
            </a:r>
            <a:r>
              <a:rPr lang="ko-KR" altLang="en-US"/>
              <a:t>문</a:t>
            </a:r>
            <a:r>
              <a:rPr lang="en-US" altLang="ko-KR"/>
              <a:t>, switch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72452FCE-BF9E-9246-AD37-7562B953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7063"/>
            <a:ext cx="7920038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945754-FCC8-3D4F-AA61-1D3B33DDD9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중첩 </a:t>
            </a:r>
            <a:r>
              <a:rPr lang="en-US" altLang="ko-KR" sz="2400" dirty="0"/>
              <a:t>if</a:t>
            </a:r>
            <a:r>
              <a:rPr lang="ko-KR" altLang="en-US" sz="2400" dirty="0"/>
              <a:t>문 </a:t>
            </a:r>
            <a:r>
              <a:rPr lang="en-US" altLang="ko-KR" sz="2400" dirty="0"/>
              <a:t>(p.114~116)</a:t>
            </a:r>
          </a:p>
          <a:p>
            <a:pPr lvl="1">
              <a:defRPr/>
            </a:pPr>
            <a:r>
              <a:rPr lang="ko-KR" altLang="en-US" sz="2000" dirty="0"/>
              <a:t>코드 실행 흐름을 이해하는 것이 가장 중요</a:t>
            </a:r>
            <a:endParaRPr lang="en-US" altLang="ko-KR" sz="2000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460EB892-8EBD-944D-A7E0-7409283D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조건문</a:t>
            </a:r>
            <a:r>
              <a:rPr lang="en-US" altLang="ko-KR"/>
              <a:t>(if</a:t>
            </a:r>
            <a:r>
              <a:rPr lang="ko-KR" altLang="en-US"/>
              <a:t>문</a:t>
            </a:r>
            <a:r>
              <a:rPr lang="en-US" altLang="ko-KR"/>
              <a:t>, switch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222F4BFD-1428-2648-AC3F-B63DE4D51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2925"/>
            <a:ext cx="68294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166A90DE-D00E-8046-9F3A-D3E12B05B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Switch</a:t>
            </a:r>
            <a:r>
              <a:rPr lang="ko-KR" altLang="en-US" sz="2400"/>
              <a:t>문 </a:t>
            </a:r>
            <a:r>
              <a:rPr lang="en-US" altLang="ko-KR" sz="2400"/>
              <a:t>(p.116~119)</a:t>
            </a:r>
          </a:p>
          <a:p>
            <a:pPr lvl="1"/>
            <a:r>
              <a:rPr lang="ko-KR" altLang="en-US" sz="2000"/>
              <a:t>변수나 연산식의 값에 따라 실행문 선택할 때 사용</a:t>
            </a:r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7B81F1C0-A97C-C743-A2C4-D68FFFD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조건문</a:t>
            </a:r>
            <a:r>
              <a:rPr lang="en-US" altLang="ko-KR"/>
              <a:t>(if</a:t>
            </a:r>
            <a:r>
              <a:rPr lang="ko-KR" altLang="en-US"/>
              <a:t>문</a:t>
            </a:r>
            <a:r>
              <a:rPr lang="en-US" altLang="ko-KR"/>
              <a:t>, switch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C9978256-6162-2847-97BB-236EE6BE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828800"/>
            <a:ext cx="77485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15069</TotalTime>
  <Words>560</Words>
  <Application>Microsoft Macintosh PowerPoint</Application>
  <PresentationFormat>화면 슬라이드 쇼(4:3)</PresentationFormat>
  <Paragraphs>75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4장. 조건문과 반복문</vt:lpstr>
      <vt:lpstr>PowerPoint 프레젠테이션</vt:lpstr>
      <vt:lpstr>1절. 코드 실행 흐름 제어</vt:lpstr>
      <vt:lpstr>1절. 코드 실행 흐름 제어</vt:lpstr>
      <vt:lpstr>2절. 조건문(if문, switch문)</vt:lpstr>
      <vt:lpstr>2절. 조건문(if문, switch문)</vt:lpstr>
      <vt:lpstr>2절. 조건문(if문, switch문)</vt:lpstr>
      <vt:lpstr>2절. 조건문(if문, switch문)</vt:lpstr>
      <vt:lpstr>2절. 조건문(if문, switch문)</vt:lpstr>
      <vt:lpstr>3절. 반복문(for문, while문, do-while문)</vt:lpstr>
      <vt:lpstr>3절. 반복문(for문, while문, do-while문)</vt:lpstr>
      <vt:lpstr>3절. 반복문(for문, while문, do-while문)</vt:lpstr>
      <vt:lpstr>3절. 반복문(for문, while문, do-while문)</vt:lpstr>
      <vt:lpstr>3절. 반복문(for문, while문, do-while문)</vt:lpstr>
      <vt:lpstr>3절. 반복문(for문, while문, do-while문)</vt:lpstr>
      <vt:lpstr>3절. 반복문(for문, while문, do-while문)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2495</cp:revision>
  <dcterms:created xsi:type="dcterms:W3CDTF">2004-07-21T02:43:03Z</dcterms:created>
  <dcterms:modified xsi:type="dcterms:W3CDTF">2021-03-19T00:55:57Z</dcterms:modified>
</cp:coreProperties>
</file>