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6" r:id="rId12"/>
    <p:sldId id="545" r:id="rId13"/>
    <p:sldId id="547" r:id="rId14"/>
    <p:sldId id="548" r:id="rId15"/>
    <p:sldId id="549" r:id="rId16"/>
    <p:sldId id="275" r:id="rId17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0"/>
    </p:embeddedFont>
    <p:embeddedFont>
      <p:font typeface="HY강M" panose="02030600000101010101" pitchFamily="18" charset="-127"/>
      <p:regular r:id="rId21"/>
    </p:embeddedFont>
    <p:embeddedFont>
      <p:font typeface="HY견고딕" panose="02030600000101010101" pitchFamily="18" charset="-127"/>
      <p:regular r:id="rId22"/>
    </p:embeddedFont>
    <p:embeddedFont>
      <p:font typeface="HY헤드라인M" panose="02030600000101010101" pitchFamily="18" charset="-127"/>
      <p:regular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412AE72-3333-F447-89B0-12916CD566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A093D77-86A3-1646-B3F4-AE28F6BE92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637A746-3991-824C-A05A-0082F57F0BF4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786EDD1-37D9-D14C-98F2-220C7513EE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6259821E-211B-9441-9244-526E544C58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EAFA65C-429E-E341-98FA-415CAF4267F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3AEECC-64B5-1F4E-AD26-AB1F744931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B6E4D-ACE8-B64F-AFDF-6DE71E373B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D0DC2E8-13AE-C34E-A597-1B51699DBC57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8D93078-8584-D747-9D31-B14D74846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F187F8B-1F6D-0844-9790-6C730DF56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8B908-EE0F-984F-A9B5-C48AD2F745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90025-B088-CA4F-A841-7B2E09AF3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73959F-6EB7-6848-BCA3-71F718F476C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ED45358-F302-6543-86D1-064B68D16E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D8C174C-5949-C548-A006-B6A9C4CA0D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02CADC-6EB6-9140-BB93-DE802A38B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3DD0133-9D9F-6746-B617-2BB1D46D5B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8650FF1E-2DCB-BA40-9DFF-C8892E4A4C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E8481381-C823-154B-A52D-3F8AEE74D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AAE8EA0B-C707-E848-B4C6-42A0285A2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fld id="{CDC796BF-256A-AA4E-9377-E4CD11151FE7}" type="slidenum">
              <a:rPr kumimoji="0" lang="ko-KR" altLang="en-US" sz="1200"/>
              <a:pPr/>
              <a:t>10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5745930-0FD8-C844-93B8-3DC6A0CA43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11EC819-D585-C042-8767-6AEEF95A68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BBB593F-6B57-B743-BE15-29271A1EC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832E5ABF-61DC-A243-8CD0-E56F303A89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57C9D4-CC3C-1C4F-A26B-AE78903F961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A8DAF577-357F-444F-B312-80F0B715F0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741D108A-6480-2743-A29E-07B5F9A62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CAAE1F48-3FCD-E64C-855A-02804C5231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3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CC91EC57-9718-0D42-B426-68AFF9043E5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29574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905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4208AF0-5394-D24C-80B9-D9B3694EE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79E807D0-2F74-434B-94A1-AB280C9E39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3D4DEC8-6422-B24D-AE64-40DEFB6D594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8CE26067-810A-774B-A2CB-CCC2F42ED2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48782144-6C15-354E-9FB8-4DDD2916E5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2A3BBFBB-3685-254A-B4DD-CD97FFA38CE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A3CD9D2-7669-1741-ACE7-AFDACAB160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46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E75EC43D-22E9-344B-8350-7E77C323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FF174F61-4B36-1B4F-85C0-87B567ECB5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CA04A14D-3A5A-F044-8E7B-02683794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D4464475-A41A-4E46-9199-3AD06D5D3938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/15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2AA9DD87-21BE-1346-8A7E-E3BBDFFA96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6D15C8BD-1967-FC40-87B4-2FBC0AC75A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2A8D3D88-620F-8044-8FBE-8729234A9C03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12A9DDB7-9E32-2849-842F-A914594DE2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E51A6057-1367-794B-A3AC-99FFFC8F2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A53C535A-8F03-9140-A76A-A1790533422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770FB869-C0DC-5B4E-BF98-B37040C3430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2DB05980-7CB3-9745-AEF5-15E1058CC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2" r:id="rId3"/>
    <p:sldLayoutId id="21474845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2082D4EE-25CB-A24B-ACB3-ABE4B54C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 sz="3200"/>
              <a:t>9</a:t>
            </a:r>
            <a:r>
              <a:rPr lang="ko-KR" altLang="en-US" sz="3200"/>
              <a:t>장</a:t>
            </a:r>
            <a:r>
              <a:rPr lang="en-US" altLang="ko-KR" sz="3200"/>
              <a:t>. </a:t>
            </a:r>
            <a:r>
              <a:rPr lang="ko-KR" altLang="en-US" sz="3200"/>
              <a:t>중첩 클래스와 중첩 인터페이스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F1903AC6-4E3B-F843-AE9E-58DBA62517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로컬 클래스에서 사용 제한 </a:t>
            </a:r>
            <a:r>
              <a:rPr lang="en-US" altLang="ko-KR" sz="2400"/>
              <a:t>(p.398~400)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CE05D00E-C97C-EE44-B8F8-6A48FEBF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클래스의 접근 제한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D6EA02A-B494-B349-816C-79699E8E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5113"/>
            <a:ext cx="3952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8A0AC18A-35DB-7341-B1E4-23099F10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535113"/>
            <a:ext cx="4000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1FB10-3382-6A4E-A3F4-876F1A0480E6}"/>
              </a:ext>
            </a:extLst>
          </p:cNvPr>
          <p:cNvSpPr txBox="1"/>
          <p:nvPr/>
        </p:nvSpPr>
        <p:spPr>
          <a:xfrm>
            <a:off x="609600" y="5678488"/>
            <a:ext cx="3052763" cy="646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final </a:t>
            </a:r>
            <a:r>
              <a:rPr lang="ko-KR" altLang="en-US" sz="1200" dirty="0">
                <a:latin typeface="+mj-ea"/>
                <a:ea typeface="+mj-ea"/>
              </a:rPr>
              <a:t>매개변수와 로컬 변수는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로컬 클래스의 메소드의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로컬변수로 복사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(final</a:t>
            </a:r>
            <a:r>
              <a:rPr lang="ko-KR" altLang="en-US" sz="1200" dirty="0">
                <a:latin typeface="+mj-ea"/>
                <a:ea typeface="+mj-ea"/>
              </a:rPr>
              <a:t> 붙이지 않으면 컴파일 오류 발생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A4174-1A47-0E46-95CE-540F64E14C41}"/>
              </a:ext>
            </a:extLst>
          </p:cNvPr>
          <p:cNvSpPr txBox="1"/>
          <p:nvPr/>
        </p:nvSpPr>
        <p:spPr>
          <a:xfrm>
            <a:off x="4752975" y="5678488"/>
            <a:ext cx="3302000" cy="461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매개변수와 로컬 변수는 </a:t>
            </a:r>
            <a:r>
              <a:rPr lang="en-US" altLang="ko-KR" sz="1200" dirty="0">
                <a:latin typeface="+mj-ea"/>
                <a:ea typeface="+mj-ea"/>
              </a:rPr>
              <a:t>final </a:t>
            </a:r>
            <a:r>
              <a:rPr lang="ko-KR" altLang="en-US" sz="1200" dirty="0">
                <a:latin typeface="+mj-ea"/>
                <a:ea typeface="+mj-ea"/>
              </a:rPr>
              <a:t>특성을 가지며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로컬 클래스의 필드로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F1194962-3B06-F544-846E-C8F3686CA6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중첩 클래스에서 바깥 클래스 참조 얻기 </a:t>
            </a:r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83656EB2-DDD3-604E-A607-FA9C9179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클래스의 접근 제한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FA8695DC-87CC-974F-AA3A-3D76709F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0025"/>
            <a:ext cx="6357938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88F46562-0088-F34F-9608-150BA3F3BD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중첩 인터페이스 선언 </a:t>
            </a:r>
            <a:r>
              <a:rPr lang="en-US" altLang="ko-KR" sz="2400"/>
              <a:t>(p.401~403) </a:t>
            </a:r>
            <a:endParaRPr lang="ko-KR" altLang="en-US" sz="240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37999B11-C3E5-5746-8DBB-0C8FF28A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인터페이스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C3635FFC-F134-CE42-AFCD-DD9F23FB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00938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2F55C469-CD72-C348-AB9C-28A4AE2A67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익명 객체</a:t>
            </a:r>
            <a:r>
              <a:rPr lang="en-US" altLang="ko-KR" sz="2400"/>
              <a:t>: </a:t>
            </a:r>
            <a:r>
              <a:rPr lang="ko-KR" altLang="en-US" sz="2400"/>
              <a:t>이름이 없는 객체</a:t>
            </a:r>
            <a:endParaRPr lang="en-US" altLang="ko-KR" sz="2400"/>
          </a:p>
          <a:p>
            <a:pPr lvl="1"/>
            <a:r>
              <a:rPr lang="ko-KR" altLang="en-US" sz="2000"/>
              <a:t>익명 객체는 단독 생성 불가</a:t>
            </a:r>
            <a:r>
              <a:rPr lang="en-US" altLang="ko-KR" sz="2000"/>
              <a:t> </a:t>
            </a:r>
          </a:p>
          <a:p>
            <a:pPr lvl="2"/>
            <a:r>
              <a:rPr lang="ko-KR" altLang="en-US" sz="1800"/>
              <a:t>클래스 상속하거나</a:t>
            </a:r>
            <a:r>
              <a:rPr lang="en-US" altLang="ko-KR" sz="1800"/>
              <a:t> </a:t>
            </a:r>
            <a:r>
              <a:rPr lang="ko-KR" altLang="en-US" sz="1800"/>
              <a:t>인터페이스 구현해야만 생성 가능</a:t>
            </a:r>
            <a:endParaRPr lang="en-US" altLang="ko-KR" sz="2200"/>
          </a:p>
          <a:p>
            <a:pPr lvl="1"/>
            <a:r>
              <a:rPr lang="ko-KR" altLang="en-US" sz="2000"/>
              <a:t>사용 위치</a:t>
            </a:r>
            <a:endParaRPr lang="en-US" altLang="ko-KR" sz="2000"/>
          </a:p>
          <a:p>
            <a:pPr lvl="2"/>
            <a:r>
              <a:rPr lang="ko-KR" altLang="en-US" sz="1800"/>
              <a:t>필드의 초기값</a:t>
            </a:r>
            <a:r>
              <a:rPr lang="en-US" altLang="ko-KR" sz="1800"/>
              <a:t>, </a:t>
            </a:r>
            <a:r>
              <a:rPr lang="ko-KR" altLang="en-US" sz="1800"/>
              <a:t>로컬 변수의 초기값</a:t>
            </a:r>
            <a:r>
              <a:rPr lang="en-US" altLang="ko-KR" sz="1800"/>
              <a:t>, </a:t>
            </a:r>
            <a:r>
              <a:rPr lang="ko-KR" altLang="en-US" sz="1800"/>
              <a:t>매개변수의 매개값으로 주로 대입</a:t>
            </a:r>
            <a:endParaRPr lang="en-US" altLang="ko-KR" sz="1800"/>
          </a:p>
          <a:p>
            <a:pPr lvl="2"/>
            <a:r>
              <a:rPr lang="en-US" altLang="ko-KR" sz="1800"/>
              <a:t>UI </a:t>
            </a:r>
            <a:r>
              <a:rPr lang="ko-KR" altLang="en-US" sz="1800"/>
              <a:t>이벤트 처리 객체나</a:t>
            </a:r>
            <a:r>
              <a:rPr lang="en-US" altLang="ko-KR" sz="1800"/>
              <a:t>, </a:t>
            </a:r>
            <a:r>
              <a:rPr lang="ko-KR" altLang="en-US" sz="1800"/>
              <a:t>스레드 객체를 간편하게 생성할 목적으로 주로 활용</a:t>
            </a:r>
            <a:endParaRPr lang="en-US" altLang="ko-KR" sz="1800"/>
          </a:p>
          <a:p>
            <a:pPr lvl="2"/>
            <a:endParaRPr lang="en-US" altLang="ko-KR"/>
          </a:p>
          <a:p>
            <a:r>
              <a:rPr lang="ko-KR" altLang="en-US" sz="2400"/>
              <a:t>익명 자식 객체 생성 </a:t>
            </a:r>
            <a:r>
              <a:rPr lang="en-US" altLang="ko-KR" sz="2400"/>
              <a:t>– </a:t>
            </a:r>
            <a:r>
              <a:rPr lang="ko-KR" altLang="en-US" sz="2400"/>
              <a:t>초기값 설정에 주목</a:t>
            </a:r>
            <a:endParaRPr lang="en-US" altLang="ko-KR" sz="240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4D318EBF-0D15-764D-B3CB-86144ABF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익명 객체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6BF8F5FA-0D06-DF47-B22C-852EAC90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73533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FCDECE40-A510-8240-8633-8FFE1F47EE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익명 객체에 새롭게 정의된 필드와 메소드</a:t>
            </a:r>
          </a:p>
          <a:p>
            <a:pPr lvl="1"/>
            <a:r>
              <a:rPr lang="ko-KR" altLang="en-US" sz="2000"/>
              <a:t>익명 객체 내부에서만 사용</a:t>
            </a:r>
            <a:endParaRPr lang="en-US" altLang="ko-KR" sz="2000"/>
          </a:p>
          <a:p>
            <a:pPr lvl="1"/>
            <a:r>
              <a:rPr lang="ko-KR" altLang="en-US" sz="2000"/>
              <a:t>외부에서는 익명 객체의 필드와 메소드에 접근할 수 없음</a:t>
            </a:r>
            <a:endParaRPr lang="en-US" altLang="ko-KR" sz="2000"/>
          </a:p>
          <a:p>
            <a:pPr lvl="2"/>
            <a:r>
              <a:rPr lang="ko-KR" altLang="en-US" sz="1800"/>
              <a:t>이유</a:t>
            </a:r>
            <a:r>
              <a:rPr lang="en-US" altLang="ko-KR" sz="1800"/>
              <a:t>: </a:t>
            </a:r>
            <a:r>
              <a:rPr lang="ko-KR" altLang="en-US" sz="1800"/>
              <a:t>익명 객체는 부모 타입 변수에 대입되므로 부모 타입에 선언된 것만 사용 가능</a:t>
            </a:r>
            <a:endParaRPr lang="en-US" altLang="ko-KR" sz="180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9C9B5C70-7946-314D-B14D-42BD395A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익명 객체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86182F7E-A4BF-0643-AB42-33AD7583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905125"/>
            <a:ext cx="3409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40A599F2-F217-D24B-B586-0B8CB31AAD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익명 구현 객체 생성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초기값 설정에 대해서는 </a:t>
            </a:r>
            <a:r>
              <a:rPr lang="en-US" altLang="ko-KR" sz="1800"/>
              <a:t>p. 409~ 416 </a:t>
            </a:r>
            <a:r>
              <a:rPr lang="ko-KR" altLang="en-US" sz="1800"/>
              <a:t>참고</a:t>
            </a:r>
            <a:endParaRPr lang="en-US" altLang="ko-KR" sz="1800"/>
          </a:p>
          <a:p>
            <a:endParaRPr lang="en-US" altLang="ko-KR" sz="2400"/>
          </a:p>
          <a:p>
            <a:pPr lvl="1"/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C64DE31D-51CE-8646-96D6-2F19C641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익명 객체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CFC89CDA-FA0B-1843-9ECA-B5E152FA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334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1BE65AC7-3A39-9D4B-9425-310D712E6B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클래스와 중첩 인터페이스란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클래스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클래스의 접근 제한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인터페이스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익명 객체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D302397C-9AFA-E642-B34E-E2D69484F7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중첩 클래스와 중첩 인터페이스란</a:t>
            </a:r>
            <a:r>
              <a:rPr lang="en-US" altLang="ko-KR" sz="2400" dirty="0"/>
              <a:t>?</a:t>
            </a:r>
          </a:p>
          <a:p>
            <a:pPr lvl="1">
              <a:defRPr/>
            </a:pPr>
            <a:r>
              <a:rPr lang="ko-KR" altLang="en-US" sz="2000" dirty="0"/>
              <a:t>중첩 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멤버로 선언된 클래스</a:t>
            </a: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중첩 인터페이스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멤버로 선언된 인터페이스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UI </a:t>
            </a:r>
            <a:r>
              <a:rPr lang="ko-KR" altLang="en-US" sz="1800" dirty="0"/>
              <a:t>컴포넌트 내부 이벤트 처리에 많이 활용</a:t>
            </a:r>
            <a:endParaRPr lang="en-US" altLang="ko-KR" sz="18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53899751-8E36-A643-AF2E-80616C2C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클래스와 중첩 인터페이스란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066455F1-2109-B84D-86F0-BD26F6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5848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>
            <a:extLst>
              <a:ext uri="{FF2B5EF4-FFF2-40B4-BE49-F238E27FC236}">
                <a16:creationId xmlns:a16="http://schemas.microsoft.com/office/drawing/2014/main" id="{C37BFE74-5DBF-EF49-BC12-5B498CCF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495800"/>
            <a:ext cx="58102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0675A5A5-6AAB-414E-8DC9-29BE41AE1A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중첩 클래스의 분류 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r>
              <a:rPr lang="ko-KR" altLang="en-US" sz="2000"/>
              <a:t>클래스 생성시 바이트 코드 따로 생성 </a:t>
            </a:r>
            <a:r>
              <a:rPr lang="en-US" altLang="ko-KR" sz="2000"/>
              <a:t>(p.391) </a:t>
            </a:r>
            <a:endParaRPr lang="ko-KR" altLang="en-US" sz="200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BDF8323B-1A03-1F46-B714-7C5ECB1F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DD07A3B4-C85D-214F-B950-838A26AB7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51763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EC43010A-E646-6640-A36C-855178CBB5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인스턴스 멤버 클래스</a:t>
            </a:r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D8671BDE-1F91-FE4B-BDD9-CAD59107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5AFA6F64-CD13-C042-AC56-C8F41FA3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47800"/>
            <a:ext cx="49244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5F38AEBC-1668-A740-AB25-99F94CC2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948238"/>
            <a:ext cx="19145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C6725C47-EC42-C941-9D98-56097B53AE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 멤버 클래스</a:t>
            </a:r>
            <a:endParaRPr lang="en-US" altLang="ko-KR" sz="2400"/>
          </a:p>
          <a:p>
            <a:pPr lvl="1"/>
            <a:r>
              <a:rPr lang="en-US" altLang="ko-KR" sz="2000"/>
              <a:t>static </a:t>
            </a:r>
            <a:r>
              <a:rPr lang="ko-KR" altLang="en-US" sz="2000"/>
              <a:t>키워드로 선언된 클래스</a:t>
            </a:r>
            <a:r>
              <a:rPr lang="en-US" altLang="ko-KR" sz="2000"/>
              <a:t>, </a:t>
            </a:r>
            <a:r>
              <a:rPr lang="ko-KR" altLang="en-US" sz="2000"/>
              <a:t>모든 종류의 필드</a:t>
            </a:r>
            <a:r>
              <a:rPr lang="en-US" altLang="ko-KR" sz="2000"/>
              <a:t>, </a:t>
            </a:r>
            <a:r>
              <a:rPr lang="ko-KR" altLang="en-US" sz="2000"/>
              <a:t>메소드 선언 가능 </a:t>
            </a:r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A294561F-C789-574C-8F92-82FE4421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A1F2F09F-A7DC-F842-AC22-F828F5D1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5938"/>
            <a:ext cx="48482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>
            <a:extLst>
              <a:ext uri="{FF2B5EF4-FFF2-40B4-BE49-F238E27FC236}">
                <a16:creationId xmlns:a16="http://schemas.microsoft.com/office/drawing/2014/main" id="{BA5DFF36-2260-6E46-91BF-DBCE8A43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14938"/>
            <a:ext cx="33242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F792D133-291C-DC47-8055-6BDAC140CA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로컬 클래스 </a:t>
            </a:r>
            <a:r>
              <a:rPr lang="en-US" altLang="ko-KR" sz="2400"/>
              <a:t>– </a:t>
            </a:r>
            <a:r>
              <a:rPr lang="ko-KR" altLang="en-US" sz="2400"/>
              <a:t>메소드 내에서만 사용 </a:t>
            </a:r>
          </a:p>
          <a:p>
            <a:pPr lvl="1"/>
            <a:endParaRPr lang="ko-KR" altLang="en-US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577FD64B-CB8D-FA47-94F9-9F75CE11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02DA0B2C-3096-BC4F-B510-BDCCDA02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0663"/>
            <a:ext cx="50196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1F5C2CB9-970F-9349-8AD0-9565E50F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4848225"/>
            <a:ext cx="4829175" cy="163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C3E5D6-1A40-E34F-BEC1-29CF0777DA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바깥 필드와 메소드에서 사용 제한 </a:t>
            </a:r>
            <a:endParaRPr lang="en-US" altLang="ko-KR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400" dirty="0"/>
              <a:t>     (p.396)</a:t>
            </a:r>
            <a:endParaRPr lang="ko-KR" altLang="en-US" sz="24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2616A384-1B7E-C14A-B915-D492917B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클래스의 접근 제한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86DD80F6-9E37-9646-8111-8D70931E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3429000"/>
            <a:ext cx="3725862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09C4A6F1-58C0-044A-B3EE-64CCE202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3429000"/>
            <a:ext cx="4038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>
            <a:extLst>
              <a:ext uri="{FF2B5EF4-FFF2-40B4-BE49-F238E27FC236}">
                <a16:creationId xmlns:a16="http://schemas.microsoft.com/office/drawing/2014/main" id="{E70CA245-548E-B64B-A849-E92FF262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1179513"/>
            <a:ext cx="2590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DC5EA774-1F00-F14D-A6D3-4E43B2AB8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멤버 클래스에서 사용 제한 </a:t>
            </a:r>
            <a:r>
              <a:rPr lang="en-US" altLang="ko-KR" sz="2400"/>
              <a:t>(p.397)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7692BCC7-9E66-5A4F-A561-B551B7A2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중첩 클래스의 접근 제한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FD2227D3-1BF7-9448-B33E-8AF65E64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47800"/>
            <a:ext cx="7929563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15536</TotalTime>
  <Words>342</Words>
  <Application>Microsoft Macintosh PowerPoint</Application>
  <PresentationFormat>화면 슬라이드 쇼(4:3)</PresentationFormat>
  <Paragraphs>74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Verdana</vt:lpstr>
      <vt:lpstr>HY견고딕</vt:lpstr>
      <vt:lpstr>HY헤드라인M</vt:lpstr>
      <vt:lpstr>Wingdings</vt:lpstr>
      <vt:lpstr>HY강M</vt:lpstr>
      <vt:lpstr>Arial</vt:lpstr>
      <vt:lpstr>돋움</vt:lpstr>
      <vt:lpstr>2_디자인 사용자 지정</vt:lpstr>
      <vt:lpstr>9장. 중첩 클래스와 중첩 인터페이스</vt:lpstr>
      <vt:lpstr>PowerPoint 프레젠테이션</vt:lpstr>
      <vt:lpstr>1절. 중첩 클래스와 중첩 인터페이스란</vt:lpstr>
      <vt:lpstr>2절. 중첩 클래스</vt:lpstr>
      <vt:lpstr>2절. 중첩 클래스</vt:lpstr>
      <vt:lpstr>2절. 중첩 클래스</vt:lpstr>
      <vt:lpstr>2절. 중첩 클래스</vt:lpstr>
      <vt:lpstr>3절. 중첩 클래스의 접근 제한</vt:lpstr>
      <vt:lpstr>3절. 중첩 클래스의 접근 제한</vt:lpstr>
      <vt:lpstr>3절. 중첩 클래스의 접근 제한</vt:lpstr>
      <vt:lpstr>3절. 중첩 클래스의 접근 제한</vt:lpstr>
      <vt:lpstr>4절. 중첩 인터페이스</vt:lpstr>
      <vt:lpstr>5절. 익명 객체</vt:lpstr>
      <vt:lpstr>5절. 익명 객체</vt:lpstr>
      <vt:lpstr>5절. 익명 객체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2495</cp:revision>
  <dcterms:created xsi:type="dcterms:W3CDTF">2004-07-21T02:43:03Z</dcterms:created>
  <dcterms:modified xsi:type="dcterms:W3CDTF">2021-03-19T00:57:46Z</dcterms:modified>
</cp:coreProperties>
</file>