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f4b347ee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f4b347ee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f4b347ee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f4b347ee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f4b347ee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f4b347ee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f4b347e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f4b347e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f4b347ee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f4b347ee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f4b347ee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f4b347ee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f4b347ee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f4b347ee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f4b347ee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f4b347ee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f4b347ee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f4b347ee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137300"/>
            <a:ext cx="82221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Software Construction Fundamentals Overview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Metacube Software Private Ltd.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Vs Composition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Inheritance is the design technique in object oriented programming to implement </a:t>
            </a:r>
            <a:r>
              <a:rPr b="1" lang="en"/>
              <a:t>is-a</a:t>
            </a:r>
            <a:r>
              <a:rPr lang="en"/>
              <a:t> relationship between objects.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Composition is the design technique in object oriented programming to implement </a:t>
            </a:r>
            <a:r>
              <a:rPr b="1" lang="en"/>
              <a:t>has-a</a:t>
            </a:r>
            <a:r>
              <a:rPr lang="en"/>
              <a:t> relationship between objects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Extensibility via Factory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Factory Method is to creating objects as Template Method is to implementing an algorithm. A superclass specifies all standard and generic behavior (using pure virtual "placeholders" for creation steps), and then delegates the creation details to subclasses that are supplied by the client.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Factory Method makes a design more customizable and only a little more complicated. Other design patterns require new classes, whereas Factory Method only requires a new operation.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60950" y="1598375"/>
            <a:ext cx="8222100" cy="18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“Without requirements or design, programming is the art of adding bugs to an empty text file”</a:t>
            </a:r>
            <a:endParaRPr/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Course Intent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2245350"/>
            <a:ext cx="82221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It is not about writing programs in a specific programming language.</a:t>
            </a:r>
            <a:r>
              <a:rPr lang="en"/>
              <a:t>It is about concepts underlying the development of high quality software. In coming days we will be discussing in details what is does and dont while writing a high quality software.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Course Duration : </a:t>
            </a:r>
            <a:r>
              <a:rPr lang="en"/>
              <a:t>70 Hours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Course Session :</a:t>
            </a:r>
            <a:r>
              <a:rPr lang="en"/>
              <a:t> 9</a:t>
            </a:r>
            <a:endParaRPr/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Of Course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Safe from bugs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Easy to understand for other programmers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Ready to be changed in the future.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Checking and Code Review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Error Checking :</a:t>
            </a:r>
            <a:r>
              <a:rPr lang="en"/>
              <a:t> With the help of </a:t>
            </a:r>
            <a:r>
              <a:rPr lang="en"/>
              <a:t>different</a:t>
            </a:r>
            <a:r>
              <a:rPr lang="en"/>
              <a:t> type of error checking bugs can be found while doing development.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Code Review :</a:t>
            </a:r>
            <a:r>
              <a:rPr lang="en"/>
              <a:t>  Reading and discussing code written by somebody else.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Specifications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specification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 program unit is like a contract, saying what it can count on from the rest of the program, and what it’s expected to do in return.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good and well defined specification will always product a good quality software.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Testing </a:t>
            </a:r>
            <a:r>
              <a:rPr lang="en"/>
              <a:t>is the most widely-used practical technique for making code safe from bugs.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Test Driven Programming</a:t>
            </a:r>
            <a:r>
              <a:rPr lang="en"/>
              <a:t> approach helps to create a good quality software.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</a:t>
            </a:r>
            <a:r>
              <a:rPr lang="en"/>
              <a:t>specification</a:t>
            </a:r>
            <a:r>
              <a:rPr lang="en"/>
              <a:t> we must write test case and after implementation we should test them and ensure we cover all the code (Almost 100% code coverage)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Recursion</a:t>
            </a: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is a method of solving problems that involves breaking a problem down into smaller and smaller subproblems until you get to a small enough problem that it can be solved trivially.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Sometimes a recursive solution is easier to create than an iterative one eve</a:t>
            </a: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 if </a:t>
            </a: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one does not see it a first.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and Concrete Data Types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30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</a:t>
            </a:r>
            <a:r>
              <a:rPr b="1" lang="en"/>
              <a:t>bstract data type</a:t>
            </a:r>
            <a:r>
              <a:rPr lang="en"/>
              <a:t> is a mathematical model for data types, where a data type is defined by its behavior (semantics) from the point of view of a user of the data, specifically in terms of possible values, possible operations on data of this type, and the behavior of these operations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Concrete data type</a:t>
            </a:r>
            <a:r>
              <a:rPr lang="en"/>
              <a:t> is an opposite of an Abstract data type. It is a specialized solution-oriented data type that represents a well-defined single solution domain concept. A concrete data type is rarely reusable beyond its original use, but can be embedded or composed with other data types to form larger data types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256525"/>
            <a:ext cx="8222100" cy="12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Using Invariants in Design and Implementation of ADTs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nvariant indicates whether a data structure is well-formed.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Representation invariant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States data structure well-formedness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before and after every CharSet operation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Operation implementations (methods) may depend on it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