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d955cbf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3d955cbfb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1pPr>
            <a:lvl2pPr lvl="1"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2pPr>
            <a:lvl3pPr lvl="2"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3pPr>
            <a:lvl4pPr lvl="3"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4pPr>
            <a:lvl5pPr lvl="4"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5pPr>
            <a:lvl6pPr lvl="5"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6pPr>
            <a:lvl7pPr lvl="6"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7pPr>
            <a:lvl8pPr lvl="7"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8pPr>
            <a:lvl9pPr lvl="8"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9pPr>
          </a:lstStyle>
          <a:p>
            <a:r>
              <a:t>xx%</a:t>
            </a:r>
          </a:p>
        </p:txBody>
      </p:sp>
      <p:sp>
        <p:nvSpPr>
          <p:cNvPr id="59" name="Google Shape;59;p11"/>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ctr">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60" name="Google Shape;60;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9" name="Google Shape;19;p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9pPr>
          </a:lstStyle>
          <a:p/>
        </p:txBody>
      </p:sp>
      <p:sp>
        <p:nvSpPr>
          <p:cNvPr id="23" name="Google Shape;23;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28" name="Google Shape;28;p5"/>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1pPr>
            <a:lvl2pPr indent="-304800" lvl="1" marL="914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2pPr>
            <a:lvl3pPr indent="-304800" lvl="2" marL="1371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3pPr>
            <a:lvl4pPr indent="-304800" lvl="3" marL="18288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4pPr>
            <a:lvl5pPr indent="-304800" lvl="4" marL="22860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5pPr>
            <a:lvl6pPr indent="-304800" lvl="5" marL="27432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6pPr>
            <a:lvl7pPr indent="-304800" lvl="6" marL="3200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7pPr>
            <a:lvl8pPr indent="-304800" lvl="7" marL="3657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lt2"/>
              </a:buClr>
              <a:buSzPts val="1200"/>
              <a:buFont typeface="Roboto"/>
              <a:buChar char="■"/>
              <a:defRPr b="0" i="0" sz="1200" u="none" cap="none" strike="noStrike">
                <a:solidFill>
                  <a:schemeClr val="lt2"/>
                </a:solidFill>
                <a:latin typeface="Roboto"/>
                <a:ea typeface="Roboto"/>
                <a:cs typeface="Roboto"/>
                <a:sym typeface="Roboto"/>
              </a:defRPr>
            </a:lvl9pPr>
          </a:lstStyle>
          <a:p/>
        </p:txBody>
      </p:sp>
      <p:sp>
        <p:nvSpPr>
          <p:cNvPr id="29" name="Google Shape;29;p5"/>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1pPr>
            <a:lvl2pPr indent="-304800" lvl="1" marL="914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2pPr>
            <a:lvl3pPr indent="-304800" lvl="2" marL="1371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3pPr>
            <a:lvl4pPr indent="-304800" lvl="3" marL="18288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4pPr>
            <a:lvl5pPr indent="-304800" lvl="4" marL="22860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5pPr>
            <a:lvl6pPr indent="-304800" lvl="5" marL="27432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6pPr>
            <a:lvl7pPr indent="-304800" lvl="6" marL="3200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7pPr>
            <a:lvl8pPr indent="-304800" lvl="7" marL="3657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lt2"/>
              </a:buClr>
              <a:buSzPts val="1200"/>
              <a:buFont typeface="Roboto"/>
              <a:buChar char="■"/>
              <a:defRPr b="0" i="0" sz="1200" u="none" cap="none" strike="noStrike">
                <a:solidFill>
                  <a:schemeClr val="lt2"/>
                </a:solidFill>
                <a:latin typeface="Roboto"/>
                <a:ea typeface="Roboto"/>
                <a:cs typeface="Roboto"/>
                <a:sym typeface="Roboto"/>
              </a:defRPr>
            </a:lvl9pPr>
          </a:lstStyle>
          <a:p/>
        </p:txBody>
      </p:sp>
      <p:sp>
        <p:nvSpPr>
          <p:cNvPr id="30" name="Google Shape;30;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9pPr>
          </a:lstStyle>
          <a:p/>
        </p:txBody>
      </p:sp>
      <p:sp>
        <p:nvSpPr>
          <p:cNvPr id="35" name="Google Shape;35;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9pPr>
          </a:lstStyle>
          <a:p/>
        </p:txBody>
      </p:sp>
      <p:sp>
        <p:nvSpPr>
          <p:cNvPr id="40" name="Google Shape;40;p7"/>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1pPr>
            <a:lvl2pPr indent="-304800" lvl="1" marL="9144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2pPr>
            <a:lvl3pPr indent="-304800" lvl="2" marL="13716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3pPr>
            <a:lvl4pPr indent="-304800" lvl="3" marL="18288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4pPr>
            <a:lvl5pPr indent="-304800" lvl="4" marL="22860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5pPr>
            <a:lvl6pPr indent="-304800" lvl="5" marL="27432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6pPr>
            <a:lvl7pPr indent="-304800" lvl="6" marL="32004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7pPr>
            <a:lvl8pPr indent="-304800" lvl="7" marL="36576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lt1"/>
              </a:buClr>
              <a:buSzPts val="1200"/>
              <a:buFont typeface="Roboto"/>
              <a:buChar char="■"/>
              <a:defRPr b="0" i="0" sz="1200" u="none" cap="none" strike="noStrike">
                <a:solidFill>
                  <a:schemeClr val="lt1"/>
                </a:solidFill>
                <a:latin typeface="Roboto"/>
                <a:ea typeface="Roboto"/>
                <a:cs typeface="Roboto"/>
                <a:sym typeface="Roboto"/>
              </a:defRPr>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9pPr>
          </a:lstStyle>
          <a:p/>
        </p:txBody>
      </p:sp>
      <p:sp>
        <p:nvSpPr>
          <p:cNvPr id="44" name="Google Shape;44;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1pPr>
            <a:lvl2pPr lvl="1"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2pPr>
            <a:lvl3pPr lvl="2"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3pPr>
            <a:lvl4pPr lvl="3"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4pPr>
            <a:lvl5pPr lvl="4"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5pPr>
            <a:lvl6pPr lvl="5"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6pPr>
            <a:lvl7pPr lvl="6"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7pPr>
            <a:lvl8pPr lvl="7"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8pPr>
            <a:lvl9pPr lvl="8"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9pPr>
          </a:lstStyle>
          <a:p/>
        </p:txBody>
      </p:sp>
      <p:sp>
        <p:nvSpPr>
          <p:cNvPr id="49" name="Google Shape;49;p9"/>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1pPr>
            <a:lvl2pPr lvl="1"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2pPr>
            <a:lvl3pPr lvl="2"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3pPr>
            <a:lvl4pPr lvl="3"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4pPr>
            <a:lvl5pPr lvl="4"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5pPr>
            <a:lvl6pPr lvl="5"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6pPr>
            <a:lvl7pPr lvl="6"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7pPr>
            <a:lvl8pPr lvl="7"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8pPr>
            <a:lvl9pPr lvl="8"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a:buChar char="●"/>
              <a:defRPr b="0" i="0" sz="1800" u="none" cap="none" strike="noStrike">
                <a:solidFill>
                  <a:schemeClr val="lt1"/>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1"/>
              </a:buClr>
              <a:buSzPts val="1400"/>
              <a:buFont typeface="Roboto"/>
              <a:buChar char="■"/>
              <a:defRPr b="0" i="0" sz="1400" u="none" cap="none" strike="noStrike">
                <a:solidFill>
                  <a:schemeClr val="lt1"/>
                </a:solidFill>
                <a:latin typeface="Roboto"/>
                <a:ea typeface="Roboto"/>
                <a:cs typeface="Roboto"/>
                <a:sym typeface="Roboto"/>
              </a:defRPr>
            </a:lvl9pPr>
          </a:lstStyle>
          <a:p/>
        </p:txBody>
      </p:sp>
      <p:sp>
        <p:nvSpPr>
          <p:cNvPr id="51" name="Google Shape;51;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0"/>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200"/>
              <a:buFont typeface="Roboto"/>
              <a:buNone/>
              <a:defRPr b="0" i="0" sz="1200" u="none" cap="none" strike="noStrike">
                <a:solidFill>
                  <a:schemeClr val="lt1"/>
                </a:solidFill>
                <a:latin typeface="Roboto"/>
                <a:ea typeface="Roboto"/>
                <a:cs typeface="Roboto"/>
                <a:sym typeface="Roboto"/>
              </a:defRPr>
            </a:lvl1pPr>
          </a:lstStyle>
          <a:p/>
        </p:txBody>
      </p:sp>
      <p:sp>
        <p:nvSpPr>
          <p:cNvPr id="56" name="Google Shape;56;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4800"/>
              <a:buFont typeface="Roboto"/>
              <a:buNone/>
            </a:pPr>
            <a:r>
              <a:rPr b="0" i="0" lang="en" sz="4800" u="none" cap="none" strike="noStrike">
                <a:solidFill>
                  <a:schemeClr val="lt1"/>
                </a:solidFill>
                <a:latin typeface="Roboto"/>
                <a:ea typeface="Roboto"/>
                <a:cs typeface="Roboto"/>
                <a:sym typeface="Roboto"/>
              </a:rPr>
              <a:t>Test</a:t>
            </a:r>
            <a:r>
              <a:rPr lang="en"/>
              <a:t> Driven Development</a:t>
            </a:r>
            <a:r>
              <a:rPr b="0" i="0" lang="en" sz="4800" u="none" cap="none" strike="noStrike">
                <a:solidFill>
                  <a:schemeClr val="lt1"/>
                </a:solidFill>
                <a:latin typeface="Roboto"/>
                <a:ea typeface="Roboto"/>
                <a:cs typeface="Roboto"/>
                <a:sym typeface="Roboto"/>
              </a:rPr>
              <a:t> </a:t>
            </a:r>
            <a:endParaRPr b="0" i="0" sz="4800" u="none" cap="none" strike="noStrike">
              <a:solidFill>
                <a:schemeClr val="lt1"/>
              </a:solidFill>
              <a:latin typeface="Roboto"/>
              <a:ea typeface="Roboto"/>
              <a:cs typeface="Roboto"/>
              <a:sym typeface="Roboto"/>
            </a:endParaRPr>
          </a:p>
          <a:p>
            <a:pPr indent="0" lvl="0" marL="0" marR="0" rtl="0" algn="ctr">
              <a:lnSpc>
                <a:spcPct val="100000"/>
              </a:lnSpc>
              <a:spcBef>
                <a:spcPts val="0"/>
              </a:spcBef>
              <a:spcAft>
                <a:spcPts val="0"/>
              </a:spcAft>
              <a:buClr>
                <a:schemeClr val="lt1"/>
              </a:buClr>
              <a:buSzPts val="4800"/>
              <a:buFont typeface="Roboto"/>
              <a:buNone/>
            </a:pPr>
            <a:r>
              <a:rPr b="0" i="0" lang="en" sz="4800" u="none" cap="none" strike="noStrike">
                <a:solidFill>
                  <a:schemeClr val="lt1"/>
                </a:solidFill>
                <a:latin typeface="Roboto"/>
                <a:ea typeface="Roboto"/>
                <a:cs typeface="Roboto"/>
                <a:sym typeface="Roboto"/>
              </a:rPr>
              <a:t>and Junit</a:t>
            </a:r>
            <a:endParaRPr b="0" i="0" sz="4800" u="none" cap="none" strike="noStrike">
              <a:solidFill>
                <a:schemeClr val="lt1"/>
              </a:solidFill>
              <a:latin typeface="Roboto"/>
              <a:ea typeface="Roboto"/>
              <a:cs typeface="Roboto"/>
              <a:sym typeface="Roboto"/>
            </a:endParaRPr>
          </a:p>
        </p:txBody>
      </p:sp>
      <p:sp>
        <p:nvSpPr>
          <p:cNvPr id="68" name="Google Shape;68;p13"/>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Roboto"/>
              <a:buNone/>
            </a:pPr>
            <a:r>
              <a:rPr lang="en"/>
              <a:t>Neeraj Jain </a:t>
            </a:r>
            <a:r>
              <a:rPr b="0" i="0" lang="en" sz="1800" u="none" cap="none" strike="noStrike">
                <a:solidFill>
                  <a:schemeClr val="lt1"/>
                </a:solidFill>
                <a:latin typeface="Roboto"/>
                <a:ea typeface="Roboto"/>
                <a:cs typeface="Roboto"/>
                <a:sym typeface="Roboto"/>
              </a:rPr>
              <a:t>and Rahul Gupta</a:t>
            </a:r>
            <a:endParaRPr b="0" i="0" sz="1800" u="none" cap="none" strike="noStrike">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Annotations Contd...</a:t>
            </a:r>
            <a:endParaRPr b="0" i="0" sz="3200" u="none" cap="none" strike="noStrike">
              <a:solidFill>
                <a:schemeClr val="lt1"/>
              </a:solidFill>
              <a:latin typeface="Roboto"/>
              <a:ea typeface="Roboto"/>
              <a:cs typeface="Roboto"/>
              <a:sym typeface="Roboto"/>
            </a:endParaRPr>
          </a:p>
        </p:txBody>
      </p:sp>
      <p:sp>
        <p:nvSpPr>
          <p:cNvPr id="122" name="Google Shape;122;p2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152400" marR="152400" rtl="0" algn="l">
              <a:lnSpc>
                <a:spcPct val="145000"/>
              </a:lnSpc>
              <a:spcBef>
                <a:spcPts val="0"/>
              </a:spcBef>
              <a:spcAft>
                <a:spcPts val="0"/>
              </a:spcAft>
              <a:buClr>
                <a:schemeClr val="lt2"/>
              </a:buClr>
              <a:buSzPts val="1800"/>
              <a:buFont typeface="Roboto"/>
              <a:buNone/>
            </a:pPr>
            <a:r>
              <a:rPr b="0" i="0" lang="en" sz="1400" u="none" cap="none" strike="noStrike">
                <a:solidFill>
                  <a:srgbClr val="000077"/>
                </a:solidFill>
                <a:latin typeface="Arial"/>
                <a:ea typeface="Arial"/>
                <a:cs typeface="Arial"/>
                <a:sym typeface="Arial"/>
              </a:rPr>
              <a:t>@BeforeAll</a:t>
            </a:r>
            <a:br>
              <a:rPr b="0" i="0" lang="en" sz="1400" u="none" cap="none" strike="noStrike">
                <a:solidFill>
                  <a:srgbClr val="000000"/>
                </a:solidFill>
                <a:latin typeface="Arial"/>
                <a:ea typeface="Arial"/>
                <a:cs typeface="Arial"/>
                <a:sym typeface="Arial"/>
              </a:rPr>
            </a:br>
            <a:r>
              <a:rPr b="1" i="0" lang="en" sz="1400" u="none" cap="none" strike="noStrike">
                <a:solidFill>
                  <a:srgbClr val="000000"/>
                </a:solidFill>
                <a:latin typeface="Arial"/>
                <a:ea typeface="Arial"/>
                <a:cs typeface="Arial"/>
                <a:sym typeface="Arial"/>
              </a:rPr>
              <a:t>static</a:t>
            </a:r>
            <a:r>
              <a:rPr b="0" i="0" lang="en" sz="1400" u="none" cap="none" strike="noStrike">
                <a:solidFill>
                  <a:srgbClr val="000000"/>
                </a:solidFill>
                <a:latin typeface="Arial"/>
                <a:ea typeface="Arial"/>
                <a:cs typeface="Arial"/>
                <a:sym typeface="Arial"/>
              </a:rPr>
              <a:t> </a:t>
            </a:r>
            <a:r>
              <a:rPr b="1" i="0" lang="en" sz="1400" u="none" cap="none" strike="noStrike">
                <a:solidFill>
                  <a:srgbClr val="000000"/>
                </a:solidFill>
                <a:latin typeface="Arial"/>
                <a:ea typeface="Arial"/>
                <a:cs typeface="Arial"/>
                <a:sym typeface="Arial"/>
              </a:rPr>
              <a:t>void</a:t>
            </a:r>
            <a:r>
              <a:rPr b="0" i="0" lang="en" sz="1400" u="none" cap="none" strike="noStrike">
                <a:solidFill>
                  <a:srgbClr val="000000"/>
                </a:solidFill>
                <a:latin typeface="Arial"/>
                <a:ea typeface="Arial"/>
                <a:cs typeface="Arial"/>
                <a:sym typeface="Arial"/>
              </a:rPr>
              <a:t> initAll() {</a:t>
            </a:r>
            <a:endParaRPr b="0" i="0" sz="1400" u="none" cap="none" strike="noStrike">
              <a:solidFill>
                <a:srgbClr val="000000"/>
              </a:solidFill>
              <a:latin typeface="Arial"/>
              <a:ea typeface="Arial"/>
              <a:cs typeface="Arial"/>
              <a:sym typeface="Arial"/>
            </a:endParaRPr>
          </a:p>
          <a:p>
            <a:pPr indent="0" lvl="0" marL="152400" marR="152400" rtl="0" algn="l">
              <a:lnSpc>
                <a:spcPct val="145000"/>
              </a:lnSpc>
              <a:spcBef>
                <a:spcPts val="0"/>
              </a:spcBef>
              <a:spcAft>
                <a:spcPts val="0"/>
              </a:spcAft>
              <a:buClr>
                <a:schemeClr val="lt2"/>
              </a:buClr>
              <a:buSzPts val="1800"/>
              <a:buFont typeface="Roboto"/>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152400" marR="152400" rtl="0" algn="l">
              <a:lnSpc>
                <a:spcPct val="145000"/>
              </a:lnSpc>
              <a:spcBef>
                <a:spcPts val="0"/>
              </a:spcBef>
              <a:spcAft>
                <a:spcPts val="0"/>
              </a:spcAft>
              <a:buClr>
                <a:schemeClr val="lt2"/>
              </a:buClr>
              <a:buSzPts val="1800"/>
              <a:buFont typeface="Roboto"/>
              <a:buNone/>
            </a:pPr>
            <a:r>
              <a:t/>
            </a:r>
            <a:endParaRPr b="0" i="0" sz="14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Clr>
                <a:schemeClr val="lt2"/>
              </a:buClr>
              <a:buSzPts val="1800"/>
              <a:buFont typeface="Roboto"/>
              <a:buNone/>
            </a:pPr>
            <a:r>
              <a:rPr b="1" i="0" lang="en" sz="1400" u="none" cap="none" strike="noStrike">
                <a:solidFill>
                  <a:srgbClr val="000000"/>
                </a:solidFill>
                <a:latin typeface="Arial"/>
                <a:ea typeface="Arial"/>
                <a:cs typeface="Arial"/>
                <a:sym typeface="Arial"/>
              </a:rPr>
              <a:t>@AfterAll</a:t>
            </a:r>
            <a:endParaRPr b="1" i="0" sz="1400" u="none" cap="none" strike="noStrike">
              <a:solidFill>
                <a:srgbClr val="000000"/>
              </a:solidFill>
              <a:latin typeface="Arial"/>
              <a:ea typeface="Arial"/>
              <a:cs typeface="Arial"/>
              <a:sym typeface="Arial"/>
            </a:endParaRPr>
          </a:p>
          <a:p>
            <a:pPr indent="0" lvl="0" marL="0" marR="0" rtl="0" algn="l">
              <a:lnSpc>
                <a:spcPct val="140000"/>
              </a:lnSpc>
              <a:spcBef>
                <a:spcPts val="800"/>
              </a:spcBef>
              <a:spcAft>
                <a:spcPts val="0"/>
              </a:spcAft>
              <a:buClr>
                <a:schemeClr val="lt2"/>
              </a:buClr>
              <a:buSzPts val="1800"/>
              <a:buFont typeface="Roboto"/>
              <a:buNone/>
            </a:pPr>
            <a:r>
              <a:rPr b="0" i="0" lang="en" sz="1400" u="none" cap="none" strike="noStrike">
                <a:solidFill>
                  <a:srgbClr val="000000"/>
                </a:solidFill>
                <a:latin typeface="Arial"/>
                <a:ea typeface="Arial"/>
                <a:cs typeface="Arial"/>
                <a:sym typeface="Arial"/>
              </a:rPr>
              <a:t>Denotes that the annotated method should be executed </a:t>
            </a:r>
            <a:r>
              <a:rPr b="0" i="1" lang="en" sz="1400" u="none" cap="none" strike="noStrike">
                <a:solidFill>
                  <a:srgbClr val="000000"/>
                </a:solidFill>
                <a:latin typeface="Arial"/>
                <a:ea typeface="Arial"/>
                <a:cs typeface="Arial"/>
                <a:sym typeface="Arial"/>
              </a:rPr>
              <a:t>after</a:t>
            </a:r>
            <a:r>
              <a:rPr b="0" i="0" lang="en" sz="1400" u="none" cap="none" strike="noStrike">
                <a:solidFill>
                  <a:srgbClr val="000000"/>
                </a:solidFill>
                <a:latin typeface="Arial"/>
                <a:ea typeface="Arial"/>
                <a:cs typeface="Arial"/>
                <a:sym typeface="Arial"/>
              </a:rPr>
              <a:t> </a:t>
            </a:r>
            <a:r>
              <a:rPr b="1" i="0" lang="en" sz="1400" u="none" cap="none" strike="noStrike">
                <a:solidFill>
                  <a:srgbClr val="000000"/>
                </a:solidFill>
                <a:latin typeface="Arial"/>
                <a:ea typeface="Arial"/>
                <a:cs typeface="Arial"/>
                <a:sym typeface="Arial"/>
              </a:rPr>
              <a:t>all</a:t>
            </a:r>
            <a:r>
              <a:rPr b="0" i="0" lang="en" sz="1400" u="none" cap="none" strike="noStrike">
                <a:solidFill>
                  <a:srgbClr val="000000"/>
                </a:solidFill>
                <a:latin typeface="Arial"/>
                <a:ea typeface="Arial"/>
                <a:cs typeface="Arial"/>
                <a:sym typeface="Arial"/>
              </a:rPr>
              <a:t> @Test methods in the current class</a:t>
            </a:r>
            <a:endParaRPr b="0" i="0" sz="1400" u="none" cap="none" strike="noStrike">
              <a:solidFill>
                <a:srgbClr val="000000"/>
              </a:solidFill>
              <a:latin typeface="Arial"/>
              <a:ea typeface="Arial"/>
              <a:cs typeface="Arial"/>
              <a:sym typeface="Arial"/>
            </a:endParaRPr>
          </a:p>
          <a:p>
            <a:pPr indent="0" lvl="0" marL="152400" marR="152400" rtl="0" algn="l">
              <a:lnSpc>
                <a:spcPct val="145000"/>
              </a:lnSpc>
              <a:spcBef>
                <a:spcPts val="800"/>
              </a:spcBef>
              <a:spcAft>
                <a:spcPts val="0"/>
              </a:spcAft>
              <a:buClr>
                <a:schemeClr val="lt2"/>
              </a:buClr>
              <a:buSzPts val="1800"/>
              <a:buFont typeface="Roboto"/>
              <a:buNone/>
            </a:pPr>
            <a:r>
              <a:rPr b="0" i="0" lang="en" sz="1400" u="none" cap="none" strike="noStrike">
                <a:solidFill>
                  <a:srgbClr val="000077"/>
                </a:solidFill>
                <a:latin typeface="Arial"/>
                <a:ea typeface="Arial"/>
                <a:cs typeface="Arial"/>
                <a:sym typeface="Arial"/>
              </a:rPr>
              <a:t>@AfterAll</a:t>
            </a:r>
            <a:br>
              <a:rPr b="0" i="0" lang="en" sz="1400" u="none" cap="none" strike="noStrike">
                <a:solidFill>
                  <a:srgbClr val="000000"/>
                </a:solidFill>
                <a:latin typeface="Arial"/>
                <a:ea typeface="Arial"/>
                <a:cs typeface="Arial"/>
                <a:sym typeface="Arial"/>
              </a:rPr>
            </a:br>
            <a:r>
              <a:rPr b="1" i="0" lang="en" sz="1400" u="none" cap="none" strike="noStrike">
                <a:solidFill>
                  <a:srgbClr val="000000"/>
                </a:solidFill>
                <a:latin typeface="Arial"/>
                <a:ea typeface="Arial"/>
                <a:cs typeface="Arial"/>
                <a:sym typeface="Arial"/>
              </a:rPr>
              <a:t>static</a:t>
            </a:r>
            <a:r>
              <a:rPr b="0" i="0" lang="en" sz="1400" u="none" cap="none" strike="noStrike">
                <a:solidFill>
                  <a:srgbClr val="000000"/>
                </a:solidFill>
                <a:latin typeface="Arial"/>
                <a:ea typeface="Arial"/>
                <a:cs typeface="Arial"/>
                <a:sym typeface="Arial"/>
              </a:rPr>
              <a:t> </a:t>
            </a:r>
            <a:r>
              <a:rPr b="1" i="0" lang="en" sz="1400" u="none" cap="none" strike="noStrike">
                <a:solidFill>
                  <a:srgbClr val="000000"/>
                </a:solidFill>
                <a:latin typeface="Arial"/>
                <a:ea typeface="Arial"/>
                <a:cs typeface="Arial"/>
                <a:sym typeface="Arial"/>
              </a:rPr>
              <a:t>void</a:t>
            </a:r>
            <a:r>
              <a:rPr b="0" i="0" lang="en" sz="1400" u="none" cap="none" strike="noStrike">
                <a:solidFill>
                  <a:srgbClr val="000000"/>
                </a:solidFill>
                <a:latin typeface="Arial"/>
                <a:ea typeface="Arial"/>
                <a:cs typeface="Arial"/>
                <a:sym typeface="Arial"/>
              </a:rPr>
              <a:t> tearDownAll() {</a:t>
            </a:r>
            <a:endParaRPr b="0" i="0" sz="1400" u="none" cap="none" strike="noStrike">
              <a:solidFill>
                <a:srgbClr val="000000"/>
              </a:solidFill>
              <a:latin typeface="Arial"/>
              <a:ea typeface="Arial"/>
              <a:cs typeface="Arial"/>
              <a:sym typeface="Arial"/>
            </a:endParaRPr>
          </a:p>
          <a:p>
            <a:pPr indent="0" lvl="0" marL="152400" marR="152400" rtl="0" algn="l">
              <a:lnSpc>
                <a:spcPct val="145000"/>
              </a:lnSpc>
              <a:spcBef>
                <a:spcPts val="0"/>
              </a:spcBef>
              <a:spcAft>
                <a:spcPts val="0"/>
              </a:spcAft>
              <a:buClr>
                <a:schemeClr val="lt2"/>
              </a:buClr>
              <a:buSzPts val="1800"/>
              <a:buFont typeface="Roboto"/>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Clr>
                <a:schemeClr val="lt2"/>
              </a:buClr>
              <a:buSzPts val="1800"/>
              <a:buFont typeface="Roboto"/>
              <a:buNone/>
            </a:pPr>
            <a:r>
              <a:t/>
            </a:r>
            <a:endParaRPr b="1" i="0" sz="1400" u="none" cap="none" strike="noStrike">
              <a:solidFill>
                <a:srgbClr val="000000"/>
              </a:solidFill>
              <a:latin typeface="Arial"/>
              <a:ea typeface="Arial"/>
              <a:cs typeface="Arial"/>
              <a:sym typeface="Arial"/>
            </a:endParaRPr>
          </a:p>
          <a:p>
            <a:pPr indent="0" lvl="0" marL="0" marR="0" rtl="0" algn="l">
              <a:lnSpc>
                <a:spcPct val="140000"/>
              </a:lnSpc>
              <a:spcBef>
                <a:spcPts val="800"/>
              </a:spcBef>
              <a:spcAft>
                <a:spcPts val="0"/>
              </a:spcAft>
              <a:buClr>
                <a:schemeClr val="lt2"/>
              </a:buClr>
              <a:buSzPts val="1800"/>
              <a:buFont typeface="Roboto"/>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800"/>
              </a:spcBef>
              <a:spcAft>
                <a:spcPts val="1600"/>
              </a:spcAft>
              <a:buClr>
                <a:schemeClr val="lt2"/>
              </a:buClr>
              <a:buSzPts val="1800"/>
              <a:buFont typeface="Roboto"/>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Assertions </a:t>
            </a:r>
            <a:endParaRPr b="0" i="0" sz="3200" u="none" cap="none" strike="noStrike">
              <a:solidFill>
                <a:schemeClr val="lt1"/>
              </a:solidFill>
              <a:latin typeface="Roboto"/>
              <a:ea typeface="Roboto"/>
              <a:cs typeface="Roboto"/>
              <a:sym typeface="Roboto"/>
            </a:endParaRPr>
          </a:p>
        </p:txBody>
      </p:sp>
      <p:sp>
        <p:nvSpPr>
          <p:cNvPr id="128" name="Google Shape;128;p2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0"/>
              </a:spcBef>
              <a:spcAft>
                <a:spcPts val="0"/>
              </a:spcAft>
              <a:buClr>
                <a:schemeClr val="lt2"/>
              </a:buClr>
              <a:buSzPts val="1800"/>
              <a:buFont typeface="Roboto"/>
              <a:buNone/>
            </a:pPr>
            <a:r>
              <a:rPr b="0" i="0" lang="en" sz="1800" u="none" cap="none" strike="noStrike">
                <a:solidFill>
                  <a:srgbClr val="24292E"/>
                </a:solidFill>
                <a:latin typeface="Arial"/>
                <a:ea typeface="Arial"/>
                <a:cs typeface="Arial"/>
                <a:sym typeface="Arial"/>
              </a:rPr>
              <a:t>JUnit provides overloaded assertion methods for all primitive types and Objects and arrays (of primitives or Objects). The parameter order is expected value followed by actual value. Optionally the third parameter can be a String message that is output on failure.</a:t>
            </a:r>
            <a:endParaRPr b="0" i="0" sz="1800" u="none" cap="none" strike="noStrike">
              <a:solidFill>
                <a:srgbClr val="24292E"/>
              </a:solidFill>
              <a:latin typeface="Arial"/>
              <a:ea typeface="Arial"/>
              <a:cs typeface="Arial"/>
              <a:sym typeface="Arial"/>
            </a:endParaRPr>
          </a:p>
          <a:p>
            <a:pPr indent="0" lvl="0" marL="152400" marR="152400" rtl="0" algn="l">
              <a:lnSpc>
                <a:spcPct val="145000"/>
              </a:lnSpc>
              <a:spcBef>
                <a:spcPts val="800"/>
              </a:spcBef>
              <a:spcAft>
                <a:spcPts val="0"/>
              </a:spcAft>
              <a:buClr>
                <a:schemeClr val="lt2"/>
              </a:buClr>
              <a:buSzPts val="1800"/>
              <a:buFont typeface="Roboto"/>
              <a:buNone/>
            </a:pPr>
            <a:r>
              <a:rPr b="0" i="0" lang="en" sz="1400" u="none" cap="none" strike="noStrike">
                <a:solidFill>
                  <a:srgbClr val="000077"/>
                </a:solidFill>
                <a:latin typeface="Arial"/>
                <a:ea typeface="Arial"/>
                <a:cs typeface="Arial"/>
                <a:sym typeface="Arial"/>
              </a:rPr>
              <a:t>@Test</a:t>
            </a:r>
            <a:br>
              <a:rPr b="0" i="0" lang="en" sz="1400" u="none" cap="none" strike="noStrike">
                <a:solidFill>
                  <a:srgbClr val="000000"/>
                </a:solidFill>
                <a:latin typeface="Arial"/>
                <a:ea typeface="Arial"/>
                <a:cs typeface="Arial"/>
                <a:sym typeface="Arial"/>
              </a:rPr>
            </a:br>
            <a:r>
              <a:rPr b="1" i="0" lang="en" sz="1400" u="none" cap="none" strike="noStrike">
                <a:solidFill>
                  <a:srgbClr val="000000"/>
                </a:solidFill>
                <a:latin typeface="Arial"/>
                <a:ea typeface="Arial"/>
                <a:cs typeface="Arial"/>
                <a:sym typeface="Arial"/>
              </a:rPr>
              <a:t>void</a:t>
            </a:r>
            <a:r>
              <a:rPr b="0" i="0" lang="en" sz="1400" u="none" cap="none" strike="noStrike">
                <a:solidFill>
                  <a:srgbClr val="000000"/>
                </a:solidFill>
                <a:latin typeface="Arial"/>
                <a:ea typeface="Arial"/>
                <a:cs typeface="Arial"/>
                <a:sym typeface="Arial"/>
              </a:rPr>
              <a:t> standardAssertions() {</a:t>
            </a:r>
            <a:br>
              <a:rPr b="0" i="0" lang="en" sz="1400" u="none" cap="none" strike="noStrike">
                <a:solidFill>
                  <a:srgbClr val="000000"/>
                </a:solidFill>
                <a:latin typeface="Arial"/>
                <a:ea typeface="Arial"/>
                <a:cs typeface="Arial"/>
                <a:sym typeface="Arial"/>
              </a:rPr>
            </a:br>
            <a:r>
              <a:rPr b="0" i="0" lang="en" sz="1400" u="none" cap="none" strike="noStrike">
                <a:solidFill>
                  <a:srgbClr val="000000"/>
                </a:solidFill>
                <a:latin typeface="Arial"/>
                <a:ea typeface="Arial"/>
                <a:cs typeface="Arial"/>
                <a:sym typeface="Arial"/>
              </a:rPr>
              <a:t>        assertEquals(</a:t>
            </a:r>
            <a:r>
              <a:rPr b="0" i="0" lang="en" sz="1400" u="none" cap="none" strike="noStrike">
                <a:solidFill>
                  <a:srgbClr val="009999"/>
                </a:solidFill>
                <a:latin typeface="Arial"/>
                <a:ea typeface="Arial"/>
                <a:cs typeface="Arial"/>
                <a:sym typeface="Arial"/>
              </a:rPr>
              <a:t>2</a:t>
            </a:r>
            <a:r>
              <a:rPr b="0" i="0" lang="en" sz="1400" u="none" cap="none" strike="noStrike">
                <a:solidFill>
                  <a:srgbClr val="000000"/>
                </a:solidFill>
                <a:latin typeface="Arial"/>
                <a:ea typeface="Arial"/>
                <a:cs typeface="Arial"/>
                <a:sym typeface="Arial"/>
              </a:rPr>
              <a:t>, </a:t>
            </a:r>
            <a:r>
              <a:rPr b="0" i="0" lang="en" sz="1400" u="none" cap="none" strike="noStrike">
                <a:solidFill>
                  <a:srgbClr val="009999"/>
                </a:solidFill>
                <a:latin typeface="Arial"/>
                <a:ea typeface="Arial"/>
                <a:cs typeface="Arial"/>
                <a:sym typeface="Arial"/>
              </a:rPr>
              <a:t>2</a:t>
            </a:r>
            <a:r>
              <a:rPr b="0" i="0" lang="en" sz="1400" u="none" cap="none" strike="noStrike">
                <a:solidFill>
                  <a:srgbClr val="000000"/>
                </a:solidFill>
                <a:latin typeface="Arial"/>
                <a:ea typeface="Arial"/>
                <a:cs typeface="Arial"/>
                <a:sym typeface="Arial"/>
              </a:rPr>
              <a:t>);</a:t>
            </a:r>
            <a:br>
              <a:rPr b="0" i="0" lang="en" sz="1400" u="none" cap="none" strike="noStrike">
                <a:solidFill>
                  <a:srgbClr val="000000"/>
                </a:solidFill>
                <a:latin typeface="Arial"/>
                <a:ea typeface="Arial"/>
                <a:cs typeface="Arial"/>
                <a:sym typeface="Arial"/>
              </a:rPr>
            </a:br>
            <a:r>
              <a:rPr b="0" i="0" lang="en" sz="1400" u="none" cap="none" strike="noStrike">
                <a:solidFill>
                  <a:srgbClr val="000000"/>
                </a:solidFill>
                <a:latin typeface="Arial"/>
                <a:ea typeface="Arial"/>
                <a:cs typeface="Arial"/>
                <a:sym typeface="Arial"/>
              </a:rPr>
              <a:t>        assertEquals(</a:t>
            </a:r>
            <a:r>
              <a:rPr b="0" i="0" lang="en" sz="1400" u="none" cap="none" strike="noStrike">
                <a:solidFill>
                  <a:srgbClr val="009999"/>
                </a:solidFill>
                <a:latin typeface="Arial"/>
                <a:ea typeface="Arial"/>
                <a:cs typeface="Arial"/>
                <a:sym typeface="Arial"/>
              </a:rPr>
              <a:t>4</a:t>
            </a:r>
            <a:r>
              <a:rPr b="0" i="0" lang="en" sz="1400" u="none" cap="none" strike="noStrike">
                <a:solidFill>
                  <a:srgbClr val="000000"/>
                </a:solidFill>
                <a:latin typeface="Arial"/>
                <a:ea typeface="Arial"/>
                <a:cs typeface="Arial"/>
                <a:sym typeface="Arial"/>
              </a:rPr>
              <a:t>, </a:t>
            </a:r>
            <a:r>
              <a:rPr b="0" i="0" lang="en" sz="1400" u="none" cap="none" strike="noStrike">
                <a:solidFill>
                  <a:srgbClr val="009999"/>
                </a:solidFill>
                <a:latin typeface="Arial"/>
                <a:ea typeface="Arial"/>
                <a:cs typeface="Arial"/>
                <a:sym typeface="Arial"/>
              </a:rPr>
              <a:t>4</a:t>
            </a:r>
            <a:r>
              <a:rPr b="0" i="0" lang="en" sz="1400" u="none" cap="none" strike="noStrike">
                <a:solidFill>
                  <a:srgbClr val="000000"/>
                </a:solidFill>
                <a:latin typeface="Arial"/>
                <a:ea typeface="Arial"/>
                <a:cs typeface="Arial"/>
                <a:sym typeface="Arial"/>
              </a:rPr>
              <a:t>, </a:t>
            </a:r>
            <a:r>
              <a:rPr b="0" i="0" lang="en" sz="1400" u="none" cap="none" strike="noStrike">
                <a:solidFill>
                  <a:srgbClr val="DD1144"/>
                </a:solidFill>
                <a:latin typeface="Arial"/>
                <a:ea typeface="Arial"/>
                <a:cs typeface="Arial"/>
                <a:sym typeface="Arial"/>
              </a:rPr>
              <a:t>"The optional assertion message is now the last parameter."</a:t>
            </a:r>
            <a:r>
              <a:rPr b="0" i="0" lang="en" sz="1400" u="none" cap="none" strike="noStrike">
                <a:solidFill>
                  <a:srgbClr val="000000"/>
                </a:solidFill>
                <a:latin typeface="Arial"/>
                <a:ea typeface="Arial"/>
                <a:cs typeface="Arial"/>
                <a:sym typeface="Arial"/>
              </a:rPr>
              <a:t>);</a:t>
            </a:r>
            <a:br>
              <a:rPr b="0" i="0" lang="en" sz="1400" u="none" cap="none" strike="noStrike">
                <a:solidFill>
                  <a:srgbClr val="000000"/>
                </a:solidFill>
                <a:latin typeface="Arial"/>
                <a:ea typeface="Arial"/>
                <a:cs typeface="Arial"/>
                <a:sym typeface="Arial"/>
              </a:rPr>
            </a:br>
            <a:r>
              <a:rPr b="0" i="0" lang="en" sz="1400" u="none" cap="none" strike="noStrike">
                <a:solidFill>
                  <a:srgbClr val="000000"/>
                </a:solidFill>
                <a:latin typeface="Arial"/>
                <a:ea typeface="Arial"/>
                <a:cs typeface="Arial"/>
                <a:sym typeface="Arial"/>
              </a:rPr>
              <a:t> }</a:t>
            </a: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45000"/>
              </a:lnSpc>
              <a:spcBef>
                <a:spcPts val="0"/>
              </a:spcBef>
              <a:spcAft>
                <a:spcPts val="0"/>
              </a:spcAft>
              <a:buClr>
                <a:schemeClr val="lt2"/>
              </a:buClr>
              <a:buSzPts val="1800"/>
              <a:buFont typeface="Roboto"/>
              <a:buNone/>
            </a:pPr>
            <a:r>
              <a:t/>
            </a:r>
            <a:endParaRPr b="0" i="0" sz="1200" u="none" cap="none" strike="noStrike">
              <a:solidFill>
                <a:srgbClr val="000000"/>
              </a:solidFill>
              <a:latin typeface="Verdana"/>
              <a:ea typeface="Verdana"/>
              <a:cs typeface="Verdana"/>
              <a:sym typeface="Verdana"/>
            </a:endParaRPr>
          </a:p>
          <a:p>
            <a:pPr indent="0" lvl="0" marL="0" marR="0" rtl="0" algn="l">
              <a:lnSpc>
                <a:spcPct val="140000"/>
              </a:lnSpc>
              <a:spcBef>
                <a:spcPts val="0"/>
              </a:spcBef>
              <a:spcAft>
                <a:spcPts val="0"/>
              </a:spcAft>
              <a:buClr>
                <a:schemeClr val="lt2"/>
              </a:buClr>
              <a:buSzPts val="1800"/>
              <a:buFont typeface="Roboto"/>
              <a:buNone/>
            </a:pPr>
            <a:r>
              <a:t/>
            </a:r>
            <a:endParaRPr b="0" i="0" sz="1800" u="none" cap="none" strike="noStrike">
              <a:solidFill>
                <a:srgbClr val="24292E"/>
              </a:solidFill>
              <a:latin typeface="Arial"/>
              <a:ea typeface="Arial"/>
              <a:cs typeface="Arial"/>
              <a:sym typeface="Arial"/>
            </a:endParaRPr>
          </a:p>
          <a:p>
            <a:pPr indent="0" lvl="0" marL="0" marR="0" rtl="0" algn="l">
              <a:lnSpc>
                <a:spcPct val="115000"/>
              </a:lnSpc>
              <a:spcBef>
                <a:spcPts val="800"/>
              </a:spcBef>
              <a:spcAft>
                <a:spcPts val="1600"/>
              </a:spcAft>
              <a:buClr>
                <a:schemeClr val="lt2"/>
              </a:buClr>
              <a:buSzPts val="1800"/>
              <a:buFont typeface="Roboto"/>
              <a:buNone/>
            </a:pPr>
            <a:r>
              <a:t/>
            </a:r>
            <a:endParaRPr b="0" i="0" sz="1400" u="none" cap="none" strike="noStrike">
              <a:solidFill>
                <a:srgbClr val="000077"/>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Disabling Test</a:t>
            </a:r>
            <a:endParaRPr b="0" i="0" sz="3200" u="none" cap="none" strike="noStrike">
              <a:solidFill>
                <a:schemeClr val="lt1"/>
              </a:solidFill>
              <a:latin typeface="Roboto"/>
              <a:ea typeface="Roboto"/>
              <a:cs typeface="Roboto"/>
              <a:sym typeface="Roboto"/>
            </a:endParaRPr>
          </a:p>
        </p:txBody>
      </p:sp>
      <p:sp>
        <p:nvSpPr>
          <p:cNvPr id="134" name="Google Shape;134;p2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152400" marR="152400" rtl="0" algn="l">
              <a:lnSpc>
                <a:spcPct val="145000"/>
              </a:lnSpc>
              <a:spcBef>
                <a:spcPts val="0"/>
              </a:spcBef>
              <a:spcAft>
                <a:spcPts val="0"/>
              </a:spcAft>
              <a:buClr>
                <a:schemeClr val="lt2"/>
              </a:buClr>
              <a:buSzPts val="1800"/>
              <a:buFont typeface="Roboto"/>
              <a:buNone/>
            </a:pPr>
            <a:r>
              <a:rPr b="1" i="0" lang="en" sz="1400" u="none" cap="none" strike="noStrike">
                <a:solidFill>
                  <a:srgbClr val="000000"/>
                </a:solidFill>
                <a:latin typeface="Arial"/>
                <a:ea typeface="Arial"/>
                <a:cs typeface="Arial"/>
                <a:sym typeface="Arial"/>
              </a:rPr>
              <a:t>import</a:t>
            </a:r>
            <a:r>
              <a:rPr b="0" i="0" lang="en" sz="1400" u="none" cap="none" strike="noStrike">
                <a:solidFill>
                  <a:srgbClr val="000000"/>
                </a:solidFill>
                <a:latin typeface="Arial"/>
                <a:ea typeface="Arial"/>
                <a:cs typeface="Arial"/>
                <a:sym typeface="Arial"/>
              </a:rPr>
              <a:t> </a:t>
            </a:r>
            <a:r>
              <a:rPr b="0" i="0" lang="en" sz="1400" u="none" cap="none" strike="noStrike">
                <a:solidFill>
                  <a:srgbClr val="555555"/>
                </a:solidFill>
                <a:latin typeface="Arial"/>
                <a:ea typeface="Arial"/>
                <a:cs typeface="Arial"/>
                <a:sym typeface="Arial"/>
              </a:rPr>
              <a:t>org.junit.jupiter.api.Disabled</a:t>
            </a:r>
            <a:r>
              <a:rPr b="0" i="0" lang="en" sz="1400" u="none" cap="none" strike="noStrike">
                <a:solidFill>
                  <a:srgbClr val="000000"/>
                </a:solidFill>
                <a:latin typeface="Arial"/>
                <a:ea typeface="Arial"/>
                <a:cs typeface="Arial"/>
                <a:sym typeface="Arial"/>
              </a:rPr>
              <a:t>;</a:t>
            </a:r>
            <a:br>
              <a:rPr b="0" i="0" lang="en" sz="1400" u="none" cap="none" strike="noStrike">
                <a:solidFill>
                  <a:srgbClr val="000000"/>
                </a:solidFill>
                <a:latin typeface="Arial"/>
                <a:ea typeface="Arial"/>
                <a:cs typeface="Arial"/>
                <a:sym typeface="Arial"/>
              </a:rPr>
            </a:br>
            <a:r>
              <a:rPr b="1" i="0" lang="en" sz="1400" u="none" cap="none" strike="noStrike">
                <a:solidFill>
                  <a:srgbClr val="000000"/>
                </a:solidFill>
                <a:latin typeface="Arial"/>
                <a:ea typeface="Arial"/>
                <a:cs typeface="Arial"/>
                <a:sym typeface="Arial"/>
              </a:rPr>
              <a:t>import</a:t>
            </a:r>
            <a:r>
              <a:rPr b="0" i="0" lang="en" sz="1400" u="none" cap="none" strike="noStrike">
                <a:solidFill>
                  <a:srgbClr val="000000"/>
                </a:solidFill>
                <a:latin typeface="Arial"/>
                <a:ea typeface="Arial"/>
                <a:cs typeface="Arial"/>
                <a:sym typeface="Arial"/>
              </a:rPr>
              <a:t> </a:t>
            </a:r>
            <a:r>
              <a:rPr b="0" i="0" lang="en" sz="1400" u="none" cap="none" strike="noStrike">
                <a:solidFill>
                  <a:srgbClr val="555555"/>
                </a:solidFill>
                <a:latin typeface="Arial"/>
                <a:ea typeface="Arial"/>
                <a:cs typeface="Arial"/>
                <a:sym typeface="Arial"/>
              </a:rPr>
              <a:t>org.junit.jupiter.api.Test</a:t>
            </a:r>
            <a:r>
              <a:rPr b="0" i="0" lang="en" sz="1400" u="none" cap="none" strike="noStrike">
                <a:solidFill>
                  <a:srgbClr val="000000"/>
                </a:solidFill>
                <a:latin typeface="Arial"/>
                <a:ea typeface="Arial"/>
                <a:cs typeface="Arial"/>
                <a:sym typeface="Arial"/>
              </a:rPr>
              <a:t>;</a:t>
            </a:r>
            <a:br>
              <a:rPr b="0" i="0" lang="en" sz="1400" u="none" cap="none" strike="noStrike">
                <a:solidFill>
                  <a:srgbClr val="000000"/>
                </a:solidFill>
                <a:latin typeface="Arial"/>
                <a:ea typeface="Arial"/>
                <a:cs typeface="Arial"/>
                <a:sym typeface="Arial"/>
              </a:rPr>
            </a:br>
            <a:br>
              <a:rPr b="0" i="0" lang="en" sz="1400" u="none" cap="none" strike="noStrike">
                <a:solidFill>
                  <a:srgbClr val="000000"/>
                </a:solidFill>
                <a:latin typeface="Arial"/>
                <a:ea typeface="Arial"/>
                <a:cs typeface="Arial"/>
                <a:sym typeface="Arial"/>
              </a:rPr>
            </a:br>
            <a:r>
              <a:rPr b="0" i="0" lang="en" sz="1400" u="none" cap="none" strike="noStrike">
                <a:solidFill>
                  <a:srgbClr val="000077"/>
                </a:solidFill>
                <a:latin typeface="Arial"/>
                <a:ea typeface="Arial"/>
                <a:cs typeface="Arial"/>
                <a:sym typeface="Arial"/>
              </a:rPr>
              <a:t>@Disabled</a:t>
            </a:r>
            <a:br>
              <a:rPr b="0" i="0" lang="en" sz="1400" u="none" cap="none" strike="noStrike">
                <a:solidFill>
                  <a:srgbClr val="000000"/>
                </a:solidFill>
                <a:latin typeface="Arial"/>
                <a:ea typeface="Arial"/>
                <a:cs typeface="Arial"/>
                <a:sym typeface="Arial"/>
              </a:rPr>
            </a:br>
            <a:r>
              <a:rPr b="1" i="0" lang="en" sz="1400" u="none" cap="none" strike="noStrike">
                <a:solidFill>
                  <a:srgbClr val="000000"/>
                </a:solidFill>
                <a:latin typeface="Arial"/>
                <a:ea typeface="Arial"/>
                <a:cs typeface="Arial"/>
                <a:sym typeface="Arial"/>
              </a:rPr>
              <a:t>class</a:t>
            </a:r>
            <a:r>
              <a:rPr b="0" i="0" lang="en" sz="1400" u="none" cap="none" strike="noStrike">
                <a:solidFill>
                  <a:srgbClr val="000000"/>
                </a:solidFill>
                <a:latin typeface="Arial"/>
                <a:ea typeface="Arial"/>
                <a:cs typeface="Arial"/>
                <a:sym typeface="Arial"/>
              </a:rPr>
              <a:t> </a:t>
            </a:r>
            <a:r>
              <a:rPr b="1" i="0" lang="en" sz="1400" u="none" cap="none" strike="noStrike">
                <a:solidFill>
                  <a:srgbClr val="445588"/>
                </a:solidFill>
                <a:latin typeface="Arial"/>
                <a:ea typeface="Arial"/>
                <a:cs typeface="Arial"/>
                <a:sym typeface="Arial"/>
              </a:rPr>
              <a:t>DisabledClassDemo</a:t>
            </a:r>
            <a:r>
              <a:rPr b="0" i="0" lang="en" sz="1400" u="none" cap="none" strike="noStrike">
                <a:solidFill>
                  <a:srgbClr val="000000"/>
                </a:solidFill>
                <a:latin typeface="Arial"/>
                <a:ea typeface="Arial"/>
                <a:cs typeface="Arial"/>
                <a:sym typeface="Arial"/>
              </a:rPr>
              <a:t> {</a:t>
            </a:r>
            <a:br>
              <a:rPr b="0" i="0" lang="en" sz="1400" u="none" cap="none" strike="noStrike">
                <a:solidFill>
                  <a:srgbClr val="000000"/>
                </a:solidFill>
                <a:latin typeface="Arial"/>
                <a:ea typeface="Arial"/>
                <a:cs typeface="Arial"/>
                <a:sym typeface="Arial"/>
              </a:rPr>
            </a:br>
            <a:r>
              <a:rPr b="0" i="0" lang="en" sz="1400" u="none" cap="none" strike="noStrike">
                <a:solidFill>
                  <a:srgbClr val="000000"/>
                </a:solidFill>
                <a:latin typeface="Arial"/>
                <a:ea typeface="Arial"/>
                <a:cs typeface="Arial"/>
                <a:sym typeface="Arial"/>
              </a:rPr>
              <a:t>    </a:t>
            </a:r>
            <a:r>
              <a:rPr b="0" i="0" lang="en" sz="1400" u="none" cap="none" strike="noStrike">
                <a:solidFill>
                  <a:srgbClr val="000077"/>
                </a:solidFill>
                <a:latin typeface="Arial"/>
                <a:ea typeface="Arial"/>
                <a:cs typeface="Arial"/>
                <a:sym typeface="Arial"/>
              </a:rPr>
              <a:t>@Test</a:t>
            </a:r>
            <a:br>
              <a:rPr b="0" i="0" lang="en" sz="1400" u="none" cap="none" strike="noStrike">
                <a:solidFill>
                  <a:srgbClr val="000000"/>
                </a:solidFill>
                <a:latin typeface="Arial"/>
                <a:ea typeface="Arial"/>
                <a:cs typeface="Arial"/>
                <a:sym typeface="Arial"/>
              </a:rPr>
            </a:br>
            <a:r>
              <a:rPr b="0" i="0" lang="en" sz="1400" u="none" cap="none" strike="noStrike">
                <a:solidFill>
                  <a:srgbClr val="000000"/>
                </a:solidFill>
                <a:latin typeface="Arial"/>
                <a:ea typeface="Arial"/>
                <a:cs typeface="Arial"/>
                <a:sym typeface="Arial"/>
              </a:rPr>
              <a:t>    </a:t>
            </a:r>
            <a:r>
              <a:rPr b="1" i="0" lang="en" sz="1400" u="none" cap="none" strike="noStrike">
                <a:solidFill>
                  <a:srgbClr val="000000"/>
                </a:solidFill>
                <a:latin typeface="Arial"/>
                <a:ea typeface="Arial"/>
                <a:cs typeface="Arial"/>
                <a:sym typeface="Arial"/>
              </a:rPr>
              <a:t>void</a:t>
            </a:r>
            <a:r>
              <a:rPr b="0" i="0" lang="en" sz="1400" u="none" cap="none" strike="noStrike">
                <a:solidFill>
                  <a:srgbClr val="000000"/>
                </a:solidFill>
                <a:latin typeface="Arial"/>
                <a:ea typeface="Arial"/>
                <a:cs typeface="Arial"/>
                <a:sym typeface="Arial"/>
              </a:rPr>
              <a:t> testWillBeSkipped() {</a:t>
            </a:r>
            <a:br>
              <a:rPr b="0" i="0" lang="en" sz="1400" u="none" cap="none" strike="noStrike">
                <a:solidFill>
                  <a:srgbClr val="000000"/>
                </a:solidFill>
                <a:latin typeface="Arial"/>
                <a:ea typeface="Arial"/>
                <a:cs typeface="Arial"/>
                <a:sym typeface="Arial"/>
              </a:rPr>
            </a:br>
            <a:r>
              <a:rPr b="0" i="0" lang="en" sz="1400" u="none" cap="none" strike="noStrike">
                <a:solidFill>
                  <a:srgbClr val="000000"/>
                </a:solidFill>
                <a:latin typeface="Arial"/>
                <a:ea typeface="Arial"/>
                <a:cs typeface="Arial"/>
                <a:sym typeface="Arial"/>
              </a:rPr>
              <a:t>    }</a:t>
            </a:r>
            <a:br>
              <a:rPr b="0" i="0" lang="en" sz="1400" u="none" cap="none" strike="noStrike">
                <a:solidFill>
                  <a:srgbClr val="000000"/>
                </a:solidFill>
                <a:latin typeface="Arial"/>
                <a:ea typeface="Arial"/>
                <a:cs typeface="Arial"/>
                <a:sym typeface="Arial"/>
              </a:rPr>
            </a:b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152400" marR="152400" rtl="0" algn="l">
              <a:lnSpc>
                <a:spcPct val="145000"/>
              </a:lnSpc>
              <a:spcBef>
                <a:spcPts val="0"/>
              </a:spcBef>
              <a:spcAft>
                <a:spcPts val="0"/>
              </a:spcAft>
              <a:buClr>
                <a:schemeClr val="lt2"/>
              </a:buClr>
              <a:buSzPts val="1800"/>
              <a:buFont typeface="Roboto"/>
              <a:buNone/>
            </a:pPr>
            <a:r>
              <a:t/>
            </a:r>
            <a:endParaRPr b="0" i="0" sz="1400" u="none" cap="none" strike="noStrike">
              <a:solidFill>
                <a:srgbClr val="000077"/>
              </a:solidFill>
              <a:latin typeface="Arial"/>
              <a:ea typeface="Arial"/>
              <a:cs typeface="Arial"/>
              <a:sym typeface="Arial"/>
            </a:endParaRPr>
          </a:p>
          <a:p>
            <a:pPr indent="0" lvl="0" marL="0" marR="0" rtl="0" algn="l">
              <a:lnSpc>
                <a:spcPct val="140000"/>
              </a:lnSpc>
              <a:spcBef>
                <a:spcPts val="0"/>
              </a:spcBef>
              <a:spcAft>
                <a:spcPts val="0"/>
              </a:spcAft>
              <a:buClr>
                <a:schemeClr val="lt2"/>
              </a:buClr>
              <a:buSzPts val="1800"/>
              <a:buFont typeface="Roboto"/>
              <a:buNone/>
            </a:pPr>
            <a:r>
              <a:t/>
            </a:r>
            <a:endParaRPr b="1" i="0" sz="1400" u="none" cap="none" strike="noStrike">
              <a:solidFill>
                <a:srgbClr val="000000"/>
              </a:solidFill>
              <a:latin typeface="Arial"/>
              <a:ea typeface="Arial"/>
              <a:cs typeface="Arial"/>
              <a:sym typeface="Arial"/>
            </a:endParaRPr>
          </a:p>
          <a:p>
            <a:pPr indent="0" lvl="0" marL="0" marR="0" rtl="0" algn="l">
              <a:lnSpc>
                <a:spcPct val="140000"/>
              </a:lnSpc>
              <a:spcBef>
                <a:spcPts val="800"/>
              </a:spcBef>
              <a:spcAft>
                <a:spcPts val="0"/>
              </a:spcAft>
              <a:buClr>
                <a:schemeClr val="lt2"/>
              </a:buClr>
              <a:buSzPts val="1800"/>
              <a:buFont typeface="Roboto"/>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800"/>
              </a:spcBef>
              <a:spcAft>
                <a:spcPts val="1600"/>
              </a:spcAft>
              <a:buClr>
                <a:schemeClr val="lt2"/>
              </a:buClr>
              <a:buSzPts val="1800"/>
              <a:buFont typeface="Roboto"/>
              <a:buNone/>
            </a:pPr>
            <a:r>
              <a:t/>
            </a:r>
            <a:endParaRPr b="0" i="0" sz="1400" u="none" cap="none" strike="noStrike">
              <a:solidFill>
                <a:srgbClr val="000077"/>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Parameterized Test</a:t>
            </a:r>
            <a:endParaRPr b="0" i="0" sz="3200" u="none" cap="none" strike="noStrike">
              <a:solidFill>
                <a:schemeClr val="lt1"/>
              </a:solidFill>
              <a:latin typeface="Roboto"/>
              <a:ea typeface="Roboto"/>
              <a:cs typeface="Roboto"/>
              <a:sym typeface="Roboto"/>
            </a:endParaRPr>
          </a:p>
        </p:txBody>
      </p:sp>
      <p:sp>
        <p:nvSpPr>
          <p:cNvPr id="140" name="Google Shape;140;p2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Clr>
                <a:schemeClr val="lt2"/>
              </a:buClr>
              <a:buSzPts val="1800"/>
              <a:buFont typeface="Roboto"/>
              <a:buNone/>
            </a:pPr>
            <a:r>
              <a:rPr b="0" i="0" lang="en" sz="1800" u="none" cap="none" strike="noStrike">
                <a:solidFill>
                  <a:srgbClr val="000000"/>
                </a:solidFill>
                <a:latin typeface="Arial"/>
                <a:ea typeface="Arial"/>
                <a:cs typeface="Arial"/>
                <a:sym typeface="Arial"/>
              </a:rPr>
              <a:t>Parameterized tests make it possible to run a test multiple times with different arguments.</a:t>
            </a:r>
            <a:endParaRPr b="0" i="0" sz="1800" u="none" cap="none" strike="noStrike">
              <a:solidFill>
                <a:srgbClr val="000077"/>
              </a:solidFill>
              <a:latin typeface="Arial"/>
              <a:ea typeface="Arial"/>
              <a:cs typeface="Arial"/>
              <a:sym typeface="Arial"/>
            </a:endParaRPr>
          </a:p>
          <a:p>
            <a:pPr indent="0" lvl="0" marL="152400" marR="152400" rtl="0" algn="l">
              <a:lnSpc>
                <a:spcPct val="145000"/>
              </a:lnSpc>
              <a:spcBef>
                <a:spcPts val="0"/>
              </a:spcBef>
              <a:spcAft>
                <a:spcPts val="0"/>
              </a:spcAft>
              <a:buClr>
                <a:schemeClr val="lt2"/>
              </a:buClr>
              <a:buSzPts val="1800"/>
              <a:buFont typeface="Roboto"/>
              <a:buNone/>
            </a:pPr>
            <a:r>
              <a:t/>
            </a:r>
            <a:endParaRPr b="0" i="0" sz="1800" u="none" cap="none" strike="noStrike">
              <a:solidFill>
                <a:srgbClr val="000077"/>
              </a:solidFill>
              <a:latin typeface="Arial"/>
              <a:ea typeface="Arial"/>
              <a:cs typeface="Arial"/>
              <a:sym typeface="Arial"/>
            </a:endParaRPr>
          </a:p>
          <a:p>
            <a:pPr indent="0" lvl="0" marL="0" marR="152400" rtl="0" algn="l">
              <a:lnSpc>
                <a:spcPct val="145000"/>
              </a:lnSpc>
              <a:spcBef>
                <a:spcPts val="0"/>
              </a:spcBef>
              <a:spcAft>
                <a:spcPts val="0"/>
              </a:spcAft>
              <a:buClr>
                <a:schemeClr val="lt2"/>
              </a:buClr>
              <a:buSzPts val="1800"/>
              <a:buFont typeface="Roboto"/>
              <a:buNone/>
            </a:pPr>
            <a:r>
              <a:rPr b="0" i="0" lang="en" sz="1800" u="none" cap="none" strike="noStrike">
                <a:solidFill>
                  <a:srgbClr val="000077"/>
                </a:solidFill>
                <a:latin typeface="Arial"/>
                <a:ea typeface="Arial"/>
                <a:cs typeface="Arial"/>
                <a:sym typeface="Arial"/>
              </a:rPr>
              <a:t>@ParameterizedTest</a:t>
            </a:r>
            <a:br>
              <a:rPr b="0" i="0" lang="en" sz="1800" u="none" cap="none" strike="noStrike">
                <a:solidFill>
                  <a:srgbClr val="000000"/>
                </a:solidFill>
                <a:latin typeface="Arial"/>
                <a:ea typeface="Arial"/>
                <a:cs typeface="Arial"/>
                <a:sym typeface="Arial"/>
              </a:rPr>
            </a:br>
            <a:r>
              <a:rPr b="0" i="0" lang="en" sz="1800" u="none" cap="none" strike="noStrike">
                <a:solidFill>
                  <a:srgbClr val="000077"/>
                </a:solidFill>
                <a:latin typeface="Arial"/>
                <a:ea typeface="Arial"/>
                <a:cs typeface="Arial"/>
                <a:sym typeface="Arial"/>
              </a:rPr>
              <a:t>@ValueSource</a:t>
            </a:r>
            <a:r>
              <a:rPr b="0" i="0" lang="en" sz="1800" u="none" cap="none" strike="noStrike">
                <a:solidFill>
                  <a:srgbClr val="000000"/>
                </a:solidFill>
                <a:latin typeface="Arial"/>
                <a:ea typeface="Arial"/>
                <a:cs typeface="Arial"/>
                <a:sym typeface="Arial"/>
              </a:rPr>
              <a:t>(strings = { </a:t>
            </a:r>
            <a:r>
              <a:rPr b="0" i="0" lang="en" sz="1800" u="none" cap="none" strike="noStrike">
                <a:solidFill>
                  <a:srgbClr val="DD1144"/>
                </a:solidFill>
                <a:latin typeface="Arial"/>
                <a:ea typeface="Arial"/>
                <a:cs typeface="Arial"/>
                <a:sym typeface="Arial"/>
              </a:rPr>
              <a:t>"racecar"</a:t>
            </a:r>
            <a:r>
              <a:rPr b="0" i="0" lang="en" sz="1800" u="none" cap="none" strike="noStrike">
                <a:solidFill>
                  <a:srgbClr val="000000"/>
                </a:solidFill>
                <a:latin typeface="Arial"/>
                <a:ea typeface="Arial"/>
                <a:cs typeface="Arial"/>
                <a:sym typeface="Arial"/>
              </a:rPr>
              <a:t>, </a:t>
            </a:r>
            <a:r>
              <a:rPr b="0" i="0" lang="en" sz="1800" u="none" cap="none" strike="noStrike">
                <a:solidFill>
                  <a:srgbClr val="DD1144"/>
                </a:solidFill>
                <a:latin typeface="Arial"/>
                <a:ea typeface="Arial"/>
                <a:cs typeface="Arial"/>
                <a:sym typeface="Arial"/>
              </a:rPr>
              <a:t>"radar"</a:t>
            </a:r>
            <a:r>
              <a:rPr b="0" i="0" lang="en" sz="1800" u="none" cap="none" strike="noStrike">
                <a:solidFill>
                  <a:srgbClr val="000000"/>
                </a:solidFill>
                <a:latin typeface="Arial"/>
                <a:ea typeface="Arial"/>
                <a:cs typeface="Arial"/>
                <a:sym typeface="Arial"/>
              </a:rPr>
              <a:t>, </a:t>
            </a:r>
            <a:r>
              <a:rPr b="0" i="0" lang="en" sz="1800" u="none" cap="none" strike="noStrike">
                <a:solidFill>
                  <a:srgbClr val="DD1144"/>
                </a:solidFill>
                <a:latin typeface="Arial"/>
                <a:ea typeface="Arial"/>
                <a:cs typeface="Arial"/>
                <a:sym typeface="Arial"/>
              </a:rPr>
              <a:t>"able was I ere I saw elba"</a:t>
            </a:r>
            <a:r>
              <a:rPr b="0" i="0" lang="en" sz="1800" u="none" cap="none" strike="noStrike">
                <a:solidFill>
                  <a:srgbClr val="000000"/>
                </a:solidFill>
                <a:latin typeface="Arial"/>
                <a:ea typeface="Arial"/>
                <a:cs typeface="Arial"/>
                <a:sym typeface="Arial"/>
              </a:rPr>
              <a:t> })</a:t>
            </a:r>
            <a:br>
              <a:rPr b="0" i="0" lang="en" sz="1800" u="none" cap="none" strike="noStrike">
                <a:solidFill>
                  <a:srgbClr val="000000"/>
                </a:solidFill>
                <a:latin typeface="Arial"/>
                <a:ea typeface="Arial"/>
                <a:cs typeface="Arial"/>
                <a:sym typeface="Arial"/>
              </a:rPr>
            </a:br>
            <a:r>
              <a:rPr b="0" i="0" lang="en" sz="1800" u="none" cap="none" strike="noStrike">
                <a:solidFill>
                  <a:srgbClr val="000000"/>
                </a:solidFill>
                <a:latin typeface="Arial"/>
                <a:ea typeface="Arial"/>
                <a:cs typeface="Arial"/>
                <a:sym typeface="Arial"/>
              </a:rPr>
              <a:t> </a:t>
            </a:r>
            <a:r>
              <a:rPr b="1" i="0" lang="en" sz="1800" u="none" cap="none" strike="noStrike">
                <a:solidFill>
                  <a:srgbClr val="000000"/>
                </a:solidFill>
                <a:latin typeface="Arial"/>
                <a:ea typeface="Arial"/>
                <a:cs typeface="Arial"/>
                <a:sym typeface="Arial"/>
              </a:rPr>
              <a:t>void</a:t>
            </a:r>
            <a:r>
              <a:rPr b="0" i="0" lang="en" sz="1800" u="none" cap="none" strike="noStrike">
                <a:solidFill>
                  <a:srgbClr val="000000"/>
                </a:solidFill>
                <a:latin typeface="Arial"/>
                <a:ea typeface="Arial"/>
                <a:cs typeface="Arial"/>
                <a:sym typeface="Arial"/>
              </a:rPr>
              <a:t> palindromes(String candidate) {</a:t>
            </a:r>
            <a:br>
              <a:rPr b="0" i="0" lang="en" sz="1800" u="none" cap="none" strike="noStrike">
                <a:solidFill>
                  <a:srgbClr val="000000"/>
                </a:solidFill>
                <a:latin typeface="Arial"/>
                <a:ea typeface="Arial"/>
                <a:cs typeface="Arial"/>
                <a:sym typeface="Arial"/>
              </a:rPr>
            </a:br>
            <a:r>
              <a:rPr b="0" i="0" lang="en" sz="1800" u="none" cap="none" strike="noStrike">
                <a:solidFill>
                  <a:srgbClr val="000000"/>
                </a:solidFill>
                <a:latin typeface="Arial"/>
                <a:ea typeface="Arial"/>
                <a:cs typeface="Arial"/>
                <a:sym typeface="Arial"/>
              </a:rPr>
              <a:t>    assertTrue(isPalindrome(candidate));</a:t>
            </a:r>
            <a:br>
              <a:rPr b="0" i="0" lang="en" sz="1800" u="none" cap="none" strike="noStrike">
                <a:solidFill>
                  <a:srgbClr val="000000"/>
                </a:solidFill>
                <a:latin typeface="Arial"/>
                <a:ea typeface="Arial"/>
                <a:cs typeface="Arial"/>
                <a:sym typeface="Arial"/>
              </a:rPr>
            </a:br>
            <a:r>
              <a:rPr b="0" i="0" lang="en"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152400" marR="152400" rtl="0" algn="l">
              <a:lnSpc>
                <a:spcPct val="145000"/>
              </a:lnSpc>
              <a:spcBef>
                <a:spcPts val="0"/>
              </a:spcBef>
              <a:spcAft>
                <a:spcPts val="0"/>
              </a:spcAft>
              <a:buClr>
                <a:schemeClr val="lt2"/>
              </a:buClr>
              <a:buSzPts val="1800"/>
              <a:buFont typeface="Roboto"/>
              <a:buNone/>
            </a:pPr>
            <a:r>
              <a:t/>
            </a:r>
            <a:endParaRPr b="1" i="0" sz="1800" u="none" cap="none" strike="noStrike">
              <a:solidFill>
                <a:srgbClr val="000000"/>
              </a:solidFill>
              <a:latin typeface="Arial"/>
              <a:ea typeface="Arial"/>
              <a:cs typeface="Arial"/>
              <a:sym typeface="Arial"/>
            </a:endParaRPr>
          </a:p>
          <a:p>
            <a:pPr indent="0" lvl="0" marL="152400" marR="152400" rtl="0" algn="l">
              <a:lnSpc>
                <a:spcPct val="145000"/>
              </a:lnSpc>
              <a:spcBef>
                <a:spcPts val="0"/>
              </a:spcBef>
              <a:spcAft>
                <a:spcPts val="0"/>
              </a:spcAft>
              <a:buClr>
                <a:schemeClr val="lt2"/>
              </a:buClr>
              <a:buSzPts val="1800"/>
              <a:buFont typeface="Roboto"/>
              <a:buNone/>
            </a:pPr>
            <a:r>
              <a:t/>
            </a:r>
            <a:endParaRPr b="0" i="0" sz="1800" u="none" cap="none" strike="noStrike">
              <a:solidFill>
                <a:srgbClr val="000077"/>
              </a:solidFill>
              <a:latin typeface="Arial"/>
              <a:ea typeface="Arial"/>
              <a:cs typeface="Arial"/>
              <a:sym typeface="Arial"/>
            </a:endParaRPr>
          </a:p>
          <a:p>
            <a:pPr indent="0" lvl="0" marL="0" marR="0" rtl="0" algn="l">
              <a:lnSpc>
                <a:spcPct val="140000"/>
              </a:lnSpc>
              <a:spcBef>
                <a:spcPts val="0"/>
              </a:spcBef>
              <a:spcAft>
                <a:spcPts val="0"/>
              </a:spcAft>
              <a:buClr>
                <a:schemeClr val="lt2"/>
              </a:buClr>
              <a:buSzPts val="1800"/>
              <a:buFont typeface="Roboto"/>
              <a:buNone/>
            </a:pPr>
            <a:r>
              <a:t/>
            </a:r>
            <a:endParaRPr b="1" i="0" sz="1800" u="none" cap="none" strike="noStrike">
              <a:solidFill>
                <a:srgbClr val="000000"/>
              </a:solidFill>
              <a:latin typeface="Arial"/>
              <a:ea typeface="Arial"/>
              <a:cs typeface="Arial"/>
              <a:sym typeface="Arial"/>
            </a:endParaRPr>
          </a:p>
          <a:p>
            <a:pPr indent="0" lvl="0" marL="0" marR="0" rtl="0" algn="l">
              <a:lnSpc>
                <a:spcPct val="140000"/>
              </a:lnSpc>
              <a:spcBef>
                <a:spcPts val="800"/>
              </a:spcBef>
              <a:spcAft>
                <a:spcPts val="0"/>
              </a:spcAft>
              <a:buClr>
                <a:schemeClr val="lt2"/>
              </a:buClr>
              <a:buSzPts val="1800"/>
              <a:buFont typeface="Roboto"/>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800"/>
              </a:spcBef>
              <a:spcAft>
                <a:spcPts val="1600"/>
              </a:spcAft>
              <a:buClr>
                <a:schemeClr val="lt2"/>
              </a:buClr>
              <a:buSzPts val="1800"/>
              <a:buFont typeface="Roboto"/>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
              <a:t>Beyond Developer </a:t>
            </a:r>
            <a:r>
              <a:rPr b="0" i="0" lang="en" sz="3200" u="none" cap="none" strike="noStrike">
                <a:solidFill>
                  <a:schemeClr val="lt1"/>
                </a:solidFill>
                <a:latin typeface="Roboto"/>
                <a:ea typeface="Roboto"/>
                <a:cs typeface="Roboto"/>
                <a:sym typeface="Roboto"/>
              </a:rPr>
              <a:t>Testing</a:t>
            </a:r>
            <a:endParaRPr b="0" i="0" sz="3200" u="none" cap="none" strike="noStrike">
              <a:solidFill>
                <a:schemeClr val="lt1"/>
              </a:solidFill>
              <a:latin typeface="Roboto"/>
              <a:ea typeface="Roboto"/>
              <a:cs typeface="Roboto"/>
              <a:sym typeface="Roboto"/>
            </a:endParaRPr>
          </a:p>
        </p:txBody>
      </p:sp>
      <p:sp>
        <p:nvSpPr>
          <p:cNvPr id="146" name="Google Shape;146;p2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2"/>
              </a:buClr>
              <a:buSzPts val="1800"/>
              <a:buFont typeface="Roboto"/>
              <a:buNone/>
            </a:pPr>
            <a:r>
              <a:rPr lang="en" sz="1600">
                <a:solidFill>
                  <a:srgbClr val="000000"/>
                </a:solidFill>
                <a:latin typeface="Arial"/>
                <a:ea typeface="Arial"/>
                <a:cs typeface="Arial"/>
                <a:sym typeface="Arial"/>
              </a:rPr>
              <a:t>With TDD developer ensures that specific software units he has developed meet the specifications for these units</a:t>
            </a:r>
            <a:endParaRPr sz="1600">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2"/>
              </a:buClr>
              <a:buSzPts val="1800"/>
              <a:buFont typeface="Roboto"/>
              <a:buNone/>
            </a:pPr>
            <a:r>
              <a:t/>
            </a:r>
            <a:endParaRPr sz="1600">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2"/>
              </a:buClr>
              <a:buSzPts val="1800"/>
              <a:buFont typeface="Roboto"/>
              <a:buNone/>
            </a:pPr>
            <a:r>
              <a:rPr lang="en" sz="1600">
                <a:solidFill>
                  <a:srgbClr val="000000"/>
                </a:solidFill>
                <a:latin typeface="Arial"/>
                <a:ea typeface="Arial"/>
                <a:cs typeface="Arial"/>
                <a:sym typeface="Arial"/>
              </a:rPr>
              <a:t>However before the software is released to end users, it needs to be verified based on the overall specification of the application</a:t>
            </a:r>
            <a:endParaRPr sz="1600">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2"/>
              </a:buClr>
              <a:buSzPts val="1800"/>
              <a:buFont typeface="Roboto"/>
              <a:buNone/>
            </a:pPr>
            <a:r>
              <a:t/>
            </a:r>
            <a:endParaRPr sz="1600">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2"/>
              </a:buClr>
              <a:buSzPts val="1800"/>
              <a:buFont typeface="Roboto"/>
              <a:buNone/>
            </a:pPr>
            <a:r>
              <a:rPr lang="en" sz="1600">
                <a:solidFill>
                  <a:srgbClr val="000000"/>
                </a:solidFill>
                <a:latin typeface="Arial"/>
                <a:ea typeface="Arial"/>
                <a:cs typeface="Arial"/>
                <a:sym typeface="Arial"/>
              </a:rPr>
              <a:t>Generally the QA team and product owners perform the verification through Testing</a:t>
            </a:r>
            <a:endParaRPr sz="1600">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2"/>
              </a:buClr>
              <a:buSzPts val="1800"/>
              <a:buFont typeface="Roboto"/>
              <a:buNone/>
            </a:pPr>
            <a:r>
              <a:t/>
            </a:r>
            <a:endParaRPr sz="1600">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2"/>
              </a:buClr>
              <a:buSzPts val="1800"/>
              <a:buFont typeface="Roboto"/>
              <a:buNone/>
            </a:pPr>
            <a:r>
              <a:rPr b="0" i="0" lang="en" sz="1600" u="none" cap="none" strike="noStrike">
                <a:solidFill>
                  <a:srgbClr val="000000"/>
                </a:solidFill>
                <a:latin typeface="Arial"/>
                <a:ea typeface="Arial"/>
                <a:cs typeface="Arial"/>
                <a:sym typeface="Arial"/>
              </a:rPr>
              <a:t>Testing verifies that the system meets the different requirements including, functional, performance, reliability, security, usability and so on.</a:t>
            </a:r>
            <a:endParaRPr b="0" i="0" sz="16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160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Blackbox and WhiteBox Testing</a:t>
            </a:r>
            <a:endParaRPr b="0" i="0" sz="3200" u="none" cap="none" strike="noStrike">
              <a:solidFill>
                <a:schemeClr val="lt1"/>
              </a:solidFill>
              <a:latin typeface="Roboto"/>
              <a:ea typeface="Roboto"/>
              <a:cs typeface="Roboto"/>
              <a:sym typeface="Roboto"/>
            </a:endParaRPr>
          </a:p>
        </p:txBody>
      </p:sp>
      <p:sp>
        <p:nvSpPr>
          <p:cNvPr id="152" name="Google Shape;152;p2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00"/>
              </a:spcBef>
              <a:spcAft>
                <a:spcPts val="0"/>
              </a:spcAft>
              <a:buClr>
                <a:schemeClr val="lt2"/>
              </a:buClr>
              <a:buSzPts val="1800"/>
              <a:buFont typeface="Roboto"/>
              <a:buNone/>
            </a:pPr>
            <a:r>
              <a:rPr b="1" i="0" lang="en" sz="1800" u="none" cap="none" strike="noStrike">
                <a:solidFill>
                  <a:srgbClr val="313131"/>
                </a:solidFill>
                <a:latin typeface="Arial"/>
                <a:ea typeface="Arial"/>
                <a:cs typeface="Arial"/>
                <a:sym typeface="Arial"/>
              </a:rPr>
              <a:t>Blackbox testing</a:t>
            </a:r>
            <a:r>
              <a:rPr b="0" i="0" lang="en" sz="1800" u="none" cap="none" strike="noStrike">
                <a:solidFill>
                  <a:srgbClr val="313131"/>
                </a:solidFill>
                <a:latin typeface="Arial"/>
                <a:ea typeface="Arial"/>
                <a:cs typeface="Arial"/>
                <a:sym typeface="Arial"/>
              </a:rPr>
              <a:t> means choosing test cases only from the specification, not the implementation of the function. </a:t>
            </a:r>
            <a:endParaRPr b="0" i="0" sz="1800" u="none" cap="none" strike="noStrike">
              <a:solidFill>
                <a:srgbClr val="313131"/>
              </a:solidFill>
              <a:latin typeface="Arial"/>
              <a:ea typeface="Arial"/>
              <a:cs typeface="Arial"/>
              <a:sym typeface="Arial"/>
            </a:endParaRPr>
          </a:p>
          <a:p>
            <a:pPr indent="0" lvl="0" marL="0" marR="0" rtl="0" algn="l">
              <a:lnSpc>
                <a:spcPct val="115000"/>
              </a:lnSpc>
              <a:spcBef>
                <a:spcPts val="1600"/>
              </a:spcBef>
              <a:spcAft>
                <a:spcPts val="0"/>
              </a:spcAft>
              <a:buClr>
                <a:schemeClr val="lt2"/>
              </a:buClr>
              <a:buSzPts val="1800"/>
              <a:buFont typeface="Roboto"/>
              <a:buNone/>
            </a:pPr>
            <a:r>
              <a:rPr b="1" i="0" lang="en" sz="1800" u="none" cap="none" strike="noStrike">
                <a:solidFill>
                  <a:srgbClr val="313131"/>
                </a:solidFill>
                <a:latin typeface="Arial"/>
                <a:ea typeface="Arial"/>
                <a:cs typeface="Arial"/>
                <a:sym typeface="Arial"/>
              </a:rPr>
              <a:t>Whitebox testing</a:t>
            </a:r>
            <a:r>
              <a:rPr b="0" i="0" lang="en" sz="1800" u="none" cap="none" strike="noStrike">
                <a:solidFill>
                  <a:srgbClr val="313131"/>
                </a:solidFill>
                <a:latin typeface="Arial"/>
                <a:ea typeface="Arial"/>
                <a:cs typeface="Arial"/>
                <a:sym typeface="Arial"/>
              </a:rPr>
              <a:t> (also called glass box testing) means choosing test cases with knowledge of how the function is actually implemented. </a:t>
            </a:r>
            <a:endParaRPr b="0" i="0" sz="1800" u="none" cap="none" strike="noStrike">
              <a:solidFill>
                <a:srgbClr val="313131"/>
              </a:solidFill>
              <a:latin typeface="Arial"/>
              <a:ea typeface="Arial"/>
              <a:cs typeface="Arial"/>
              <a:sym typeface="Arial"/>
            </a:endParaRPr>
          </a:p>
          <a:p>
            <a:pPr indent="0" lvl="0" marL="0" marR="0" rtl="0" algn="l">
              <a:lnSpc>
                <a:spcPct val="140000"/>
              </a:lnSpc>
              <a:spcBef>
                <a:spcPts val="1600"/>
              </a:spcBef>
              <a:spcAft>
                <a:spcPts val="0"/>
              </a:spcAft>
              <a:buClr>
                <a:schemeClr val="lt2"/>
              </a:buClr>
              <a:buSzPts val="1800"/>
              <a:buFont typeface="Roboto"/>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800"/>
              </a:spcBef>
              <a:spcAft>
                <a:spcPts val="1600"/>
              </a:spcAft>
              <a:buClr>
                <a:schemeClr val="lt2"/>
              </a:buClr>
              <a:buSzPts val="1800"/>
              <a:buFont typeface="Roboto"/>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Unit Testing and Integration Testing</a:t>
            </a:r>
            <a:endParaRPr b="0" i="0" sz="3200" u="none" cap="none" strike="noStrike">
              <a:solidFill>
                <a:schemeClr val="lt1"/>
              </a:solidFill>
              <a:latin typeface="Roboto"/>
              <a:ea typeface="Roboto"/>
              <a:cs typeface="Roboto"/>
              <a:sym typeface="Roboto"/>
            </a:endParaRPr>
          </a:p>
        </p:txBody>
      </p:sp>
      <p:sp>
        <p:nvSpPr>
          <p:cNvPr id="158" name="Google Shape;158;p2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0"/>
              </a:spcBef>
              <a:spcAft>
                <a:spcPts val="0"/>
              </a:spcAft>
              <a:buClr>
                <a:schemeClr val="lt2"/>
              </a:buClr>
              <a:buSzPts val="1800"/>
              <a:buFont typeface="Roboto"/>
              <a:buNone/>
            </a:pPr>
            <a:r>
              <a:rPr b="0" i="0" lang="en" sz="1800" u="none" cap="none" strike="noStrike">
                <a:solidFill>
                  <a:srgbClr val="313131"/>
                </a:solidFill>
                <a:latin typeface="Arial"/>
                <a:ea typeface="Arial"/>
                <a:cs typeface="Arial"/>
                <a:sym typeface="Arial"/>
              </a:rPr>
              <a:t>A test that tests an individual module, in isolation if possible, is called a </a:t>
            </a:r>
            <a:r>
              <a:rPr b="1" i="0" lang="en" sz="1800" u="none" cap="none" strike="noStrike">
                <a:solidFill>
                  <a:srgbClr val="313131"/>
                </a:solidFill>
                <a:latin typeface="Arial"/>
                <a:ea typeface="Arial"/>
                <a:cs typeface="Arial"/>
                <a:sym typeface="Arial"/>
              </a:rPr>
              <a:t>unit test.</a:t>
            </a:r>
            <a:endParaRPr b="1" i="0" sz="1800" u="none" cap="none" strike="noStrike">
              <a:solidFill>
                <a:srgbClr val="313131"/>
              </a:solidFill>
              <a:latin typeface="Arial"/>
              <a:ea typeface="Arial"/>
              <a:cs typeface="Arial"/>
              <a:sym typeface="Arial"/>
            </a:endParaRPr>
          </a:p>
          <a:p>
            <a:pPr indent="0" lvl="0" marL="0" marR="0" rtl="0" algn="l">
              <a:lnSpc>
                <a:spcPct val="140000"/>
              </a:lnSpc>
              <a:spcBef>
                <a:spcPts val="800"/>
              </a:spcBef>
              <a:spcAft>
                <a:spcPts val="0"/>
              </a:spcAft>
              <a:buClr>
                <a:schemeClr val="lt2"/>
              </a:buClr>
              <a:buSzPts val="1800"/>
              <a:buFont typeface="Roboto"/>
              <a:buNone/>
            </a:pPr>
            <a:r>
              <a:rPr b="1" i="0" lang="en" sz="1800" u="none" cap="none" strike="noStrike">
                <a:solidFill>
                  <a:srgbClr val="313131"/>
                </a:solidFill>
                <a:latin typeface="Arial"/>
                <a:ea typeface="Arial"/>
                <a:cs typeface="Arial"/>
                <a:sym typeface="Arial"/>
              </a:rPr>
              <a:t>Integration test</a:t>
            </a:r>
            <a:r>
              <a:rPr b="0" i="0" lang="en" sz="1800" u="none" cap="none" strike="noStrike">
                <a:solidFill>
                  <a:srgbClr val="313131"/>
                </a:solidFill>
                <a:latin typeface="Arial"/>
                <a:ea typeface="Arial"/>
                <a:cs typeface="Arial"/>
                <a:sym typeface="Arial"/>
              </a:rPr>
              <a:t>, which tests a combination of modules, or even the entire program. </a:t>
            </a:r>
            <a:endParaRPr b="1" i="0" sz="1800" u="none" cap="none" strike="noStrike">
              <a:solidFill>
                <a:srgbClr val="313131"/>
              </a:solidFill>
              <a:latin typeface="Arial"/>
              <a:ea typeface="Arial"/>
              <a:cs typeface="Arial"/>
              <a:sym typeface="Arial"/>
            </a:endParaRPr>
          </a:p>
          <a:p>
            <a:pPr indent="0" lvl="0" marL="0" marR="0" rtl="0" algn="l">
              <a:lnSpc>
                <a:spcPct val="115000"/>
              </a:lnSpc>
              <a:spcBef>
                <a:spcPts val="800"/>
              </a:spcBef>
              <a:spcAft>
                <a:spcPts val="1600"/>
              </a:spcAft>
              <a:buClr>
                <a:schemeClr val="lt2"/>
              </a:buClr>
              <a:buSzPts val="1800"/>
              <a:buFont typeface="Roboto"/>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Automation Testing and Regression Testing</a:t>
            </a:r>
            <a:endParaRPr b="0" i="0" sz="3200" u="none" cap="none" strike="noStrike">
              <a:solidFill>
                <a:schemeClr val="lt1"/>
              </a:solidFill>
              <a:latin typeface="Roboto"/>
              <a:ea typeface="Roboto"/>
              <a:cs typeface="Roboto"/>
              <a:sym typeface="Roboto"/>
            </a:endParaRPr>
          </a:p>
        </p:txBody>
      </p:sp>
      <p:sp>
        <p:nvSpPr>
          <p:cNvPr id="164" name="Google Shape;164;p2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0"/>
              </a:spcBef>
              <a:spcAft>
                <a:spcPts val="0"/>
              </a:spcAft>
              <a:buClr>
                <a:schemeClr val="lt2"/>
              </a:buClr>
              <a:buSzPts val="1800"/>
              <a:buFont typeface="Roboto"/>
              <a:buNone/>
            </a:pPr>
            <a:r>
              <a:rPr b="0" i="0" lang="en" sz="1800" u="none" cap="none" strike="noStrike">
                <a:solidFill>
                  <a:srgbClr val="000000"/>
                </a:solidFill>
                <a:latin typeface="Arial"/>
                <a:ea typeface="Arial"/>
                <a:cs typeface="Arial"/>
                <a:sym typeface="Arial"/>
              </a:rPr>
              <a:t>Taking tool support and executing the test cases by using an automation tool is known as </a:t>
            </a:r>
            <a:r>
              <a:rPr b="1" i="0" lang="en" sz="1800" u="none" cap="none" strike="noStrike">
                <a:solidFill>
                  <a:srgbClr val="000000"/>
                </a:solidFill>
                <a:latin typeface="Arial"/>
                <a:ea typeface="Arial"/>
                <a:cs typeface="Arial"/>
                <a:sym typeface="Arial"/>
              </a:rPr>
              <a:t>automation testing</a:t>
            </a:r>
            <a:r>
              <a:rPr b="0" i="0" lang="en"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0" marL="0" marR="0" rtl="0" algn="l">
              <a:lnSpc>
                <a:spcPct val="140000"/>
              </a:lnSpc>
              <a:spcBef>
                <a:spcPts val="800"/>
              </a:spcBef>
              <a:spcAft>
                <a:spcPts val="0"/>
              </a:spcAft>
              <a:buClr>
                <a:schemeClr val="lt2"/>
              </a:buClr>
              <a:buSzPts val="1800"/>
              <a:buFont typeface="Roboto"/>
              <a:buNone/>
            </a:pPr>
            <a:r>
              <a:rPr b="0" i="0" lang="en" sz="1800" u="none" cap="none" strike="noStrike">
                <a:solidFill>
                  <a:srgbClr val="000000"/>
                </a:solidFill>
                <a:latin typeface="Arial"/>
                <a:ea typeface="Arial"/>
                <a:cs typeface="Arial"/>
                <a:sym typeface="Arial"/>
              </a:rPr>
              <a:t>Running all your tests after every change is called </a:t>
            </a:r>
            <a:r>
              <a:rPr b="1" i="0" lang="en" sz="1800" u="none" cap="none" strike="noStrike">
                <a:solidFill>
                  <a:srgbClr val="000000"/>
                </a:solidFill>
                <a:latin typeface="Arial"/>
                <a:ea typeface="Arial"/>
                <a:cs typeface="Arial"/>
                <a:sym typeface="Arial"/>
              </a:rPr>
              <a:t>regression testing</a:t>
            </a:r>
            <a:r>
              <a:rPr b="0" i="0" lang="en"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800"/>
              </a:spcBef>
              <a:spcAft>
                <a:spcPts val="1600"/>
              </a:spcAft>
              <a:buClr>
                <a:schemeClr val="lt2"/>
              </a:buClr>
              <a:buSzPts val="1800"/>
              <a:buFont typeface="Roboto"/>
              <a:buNone/>
            </a:pPr>
            <a:r>
              <a:t/>
            </a:r>
            <a:endParaRPr b="0" i="0" sz="1800" u="none" cap="none" strike="noStrike">
              <a:solidFill>
                <a:srgbClr val="31313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Coverage</a:t>
            </a:r>
            <a:endParaRPr b="0" i="0" sz="3200" u="none" cap="none" strike="noStrike">
              <a:solidFill>
                <a:schemeClr val="lt1"/>
              </a:solidFill>
              <a:latin typeface="Roboto"/>
              <a:ea typeface="Roboto"/>
              <a:cs typeface="Roboto"/>
              <a:sym typeface="Roboto"/>
            </a:endParaRPr>
          </a:p>
        </p:txBody>
      </p:sp>
      <p:sp>
        <p:nvSpPr>
          <p:cNvPr id="170" name="Google Shape;170;p3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2"/>
              </a:buClr>
              <a:buSzPts val="1800"/>
              <a:buFont typeface="Roboto"/>
              <a:buNone/>
            </a:pPr>
            <a:r>
              <a:rPr b="0" i="0" lang="en" sz="1800" u="none" cap="none" strike="noStrike">
                <a:solidFill>
                  <a:srgbClr val="313131"/>
                </a:solidFill>
                <a:latin typeface="Arial"/>
                <a:ea typeface="Arial"/>
                <a:cs typeface="Arial"/>
                <a:sym typeface="Arial"/>
              </a:rPr>
              <a:t>One way to judge a test suite is to ask how thoroughly it exercises the program. This notion is called </a:t>
            </a:r>
            <a:r>
              <a:rPr b="0" i="1" lang="en" sz="1800" u="none" cap="none" strike="noStrike">
                <a:solidFill>
                  <a:srgbClr val="313131"/>
                </a:solidFill>
                <a:latin typeface="Arial"/>
                <a:ea typeface="Arial"/>
                <a:cs typeface="Arial"/>
                <a:sym typeface="Arial"/>
              </a:rPr>
              <a:t>coverage</a:t>
            </a:r>
            <a:r>
              <a:rPr b="0" i="0" lang="en" sz="1800" u="none" cap="none" strike="noStrike">
                <a:solidFill>
                  <a:srgbClr val="313131"/>
                </a:solidFill>
                <a:latin typeface="Arial"/>
                <a:ea typeface="Arial"/>
                <a:cs typeface="Arial"/>
                <a:sym typeface="Arial"/>
              </a:rPr>
              <a:t>.</a:t>
            </a:r>
            <a:endParaRPr b="0" i="0" sz="1800" u="none" cap="none" strike="noStrike">
              <a:solidFill>
                <a:srgbClr val="313131"/>
              </a:solidFill>
              <a:latin typeface="Arial"/>
              <a:ea typeface="Arial"/>
              <a:cs typeface="Arial"/>
              <a:sym typeface="Arial"/>
            </a:endParaRPr>
          </a:p>
          <a:p>
            <a:pPr indent="-342900" lvl="0" marL="457200" marR="0" rtl="0" algn="l">
              <a:lnSpc>
                <a:spcPct val="140000"/>
              </a:lnSpc>
              <a:spcBef>
                <a:spcPts val="1600"/>
              </a:spcBef>
              <a:spcAft>
                <a:spcPts val="0"/>
              </a:spcAft>
              <a:buClr>
                <a:srgbClr val="313131"/>
              </a:buClr>
              <a:buSzPts val="1800"/>
              <a:buFont typeface="Arial"/>
              <a:buChar char="●"/>
            </a:pPr>
            <a:r>
              <a:rPr b="1" i="0" lang="en" sz="1800" u="none" cap="none" strike="noStrike">
                <a:solidFill>
                  <a:srgbClr val="313131"/>
                </a:solidFill>
                <a:latin typeface="Arial"/>
                <a:ea typeface="Arial"/>
                <a:cs typeface="Arial"/>
                <a:sym typeface="Arial"/>
              </a:rPr>
              <a:t>Statement coverage</a:t>
            </a:r>
            <a:r>
              <a:rPr b="0" i="0" lang="en" sz="1800" u="none" cap="none" strike="noStrike">
                <a:solidFill>
                  <a:srgbClr val="313131"/>
                </a:solidFill>
                <a:latin typeface="Arial"/>
                <a:ea typeface="Arial"/>
                <a:cs typeface="Arial"/>
                <a:sym typeface="Arial"/>
              </a:rPr>
              <a:t>: is every statement run by some test case?</a:t>
            </a:r>
            <a:endParaRPr b="0" i="0" sz="1800" u="none" cap="none" strike="noStrike">
              <a:solidFill>
                <a:srgbClr val="313131"/>
              </a:solidFill>
              <a:latin typeface="Arial"/>
              <a:ea typeface="Arial"/>
              <a:cs typeface="Arial"/>
              <a:sym typeface="Arial"/>
            </a:endParaRPr>
          </a:p>
          <a:p>
            <a:pPr indent="-342900" lvl="0" marL="457200" marR="0" rtl="0" algn="l">
              <a:lnSpc>
                <a:spcPct val="140000"/>
              </a:lnSpc>
              <a:spcBef>
                <a:spcPts val="0"/>
              </a:spcBef>
              <a:spcAft>
                <a:spcPts val="0"/>
              </a:spcAft>
              <a:buClr>
                <a:srgbClr val="313131"/>
              </a:buClr>
              <a:buSzPts val="1800"/>
              <a:buFont typeface="Arial"/>
              <a:buChar char="●"/>
            </a:pPr>
            <a:r>
              <a:rPr b="1" i="0" lang="en" sz="1800" u="none" cap="none" strike="noStrike">
                <a:solidFill>
                  <a:srgbClr val="313131"/>
                </a:solidFill>
                <a:latin typeface="Arial"/>
                <a:ea typeface="Arial"/>
                <a:cs typeface="Arial"/>
                <a:sym typeface="Arial"/>
              </a:rPr>
              <a:t>Branch coverage</a:t>
            </a:r>
            <a:r>
              <a:rPr b="0" i="0" lang="en" sz="1800" u="none" cap="none" strike="noStrike">
                <a:solidFill>
                  <a:srgbClr val="313131"/>
                </a:solidFill>
                <a:latin typeface="Arial"/>
                <a:ea typeface="Arial"/>
                <a:cs typeface="Arial"/>
                <a:sym typeface="Arial"/>
              </a:rPr>
              <a:t>: for every </a:t>
            </a:r>
            <a:r>
              <a:rPr b="0" i="0" lang="en" sz="1800" u="none" cap="none" strike="noStrike">
                <a:solidFill>
                  <a:srgbClr val="313131"/>
                </a:solidFill>
                <a:latin typeface="Verdana"/>
                <a:ea typeface="Verdana"/>
                <a:cs typeface="Verdana"/>
                <a:sym typeface="Verdana"/>
              </a:rPr>
              <a:t>if</a:t>
            </a:r>
            <a:r>
              <a:rPr b="0" i="0" lang="en" sz="1800" u="none" cap="none" strike="noStrike">
                <a:solidFill>
                  <a:srgbClr val="313131"/>
                </a:solidFill>
                <a:latin typeface="Arial"/>
                <a:ea typeface="Arial"/>
                <a:cs typeface="Arial"/>
                <a:sym typeface="Arial"/>
              </a:rPr>
              <a:t> or </a:t>
            </a:r>
            <a:r>
              <a:rPr b="0" i="0" lang="en" sz="1800" u="none" cap="none" strike="noStrike">
                <a:solidFill>
                  <a:srgbClr val="313131"/>
                </a:solidFill>
                <a:latin typeface="Verdana"/>
                <a:ea typeface="Verdana"/>
                <a:cs typeface="Verdana"/>
                <a:sym typeface="Verdana"/>
              </a:rPr>
              <a:t>while</a:t>
            </a:r>
            <a:r>
              <a:rPr b="0" i="0" lang="en" sz="1800" u="none" cap="none" strike="noStrike">
                <a:solidFill>
                  <a:srgbClr val="313131"/>
                </a:solidFill>
                <a:latin typeface="Arial"/>
                <a:ea typeface="Arial"/>
                <a:cs typeface="Arial"/>
                <a:sym typeface="Arial"/>
              </a:rPr>
              <a:t> statement in the program, are both the true and the false direction taken by some test case?</a:t>
            </a:r>
            <a:endParaRPr b="0" i="0" sz="1800" u="none" cap="none" strike="noStrike">
              <a:solidFill>
                <a:srgbClr val="313131"/>
              </a:solidFill>
              <a:latin typeface="Arial"/>
              <a:ea typeface="Arial"/>
              <a:cs typeface="Arial"/>
              <a:sym typeface="Arial"/>
            </a:endParaRPr>
          </a:p>
          <a:p>
            <a:pPr indent="-342900" lvl="0" marL="457200" marR="0" rtl="0" algn="l">
              <a:lnSpc>
                <a:spcPct val="140000"/>
              </a:lnSpc>
              <a:spcBef>
                <a:spcPts val="0"/>
              </a:spcBef>
              <a:spcAft>
                <a:spcPts val="0"/>
              </a:spcAft>
              <a:buClr>
                <a:srgbClr val="313131"/>
              </a:buClr>
              <a:buSzPts val="1800"/>
              <a:buFont typeface="Arial"/>
              <a:buChar char="●"/>
            </a:pPr>
            <a:r>
              <a:rPr b="1" i="0" lang="en" sz="1800" u="none" cap="none" strike="noStrike">
                <a:solidFill>
                  <a:srgbClr val="313131"/>
                </a:solidFill>
                <a:latin typeface="Arial"/>
                <a:ea typeface="Arial"/>
                <a:cs typeface="Arial"/>
                <a:sym typeface="Arial"/>
              </a:rPr>
              <a:t>Path coverage</a:t>
            </a:r>
            <a:r>
              <a:rPr b="0" i="0" lang="en" sz="1800" u="none" cap="none" strike="noStrike">
                <a:solidFill>
                  <a:srgbClr val="313131"/>
                </a:solidFill>
                <a:latin typeface="Arial"/>
                <a:ea typeface="Arial"/>
                <a:cs typeface="Arial"/>
                <a:sym typeface="Arial"/>
              </a:rPr>
              <a:t>: is every possible combination of branches — every path through the program — taken by some test case?</a:t>
            </a:r>
            <a:endParaRPr b="0" i="0" sz="1800" u="none" cap="none" strike="noStrike">
              <a:solidFill>
                <a:srgbClr val="313131"/>
              </a:solidFill>
              <a:latin typeface="Arial"/>
              <a:ea typeface="Arial"/>
              <a:cs typeface="Arial"/>
              <a:sym typeface="Arial"/>
            </a:endParaRPr>
          </a:p>
          <a:p>
            <a:pPr indent="0" lvl="0" marL="0" marR="0" rtl="0" algn="l">
              <a:lnSpc>
                <a:spcPct val="140000"/>
              </a:lnSpc>
              <a:spcBef>
                <a:spcPts val="1900"/>
              </a:spcBef>
              <a:spcAft>
                <a:spcPts val="0"/>
              </a:spcAft>
              <a:buClr>
                <a:schemeClr val="lt2"/>
              </a:buClr>
              <a:buSzPts val="1800"/>
              <a:buFont typeface="Roboto"/>
              <a:buNone/>
            </a:pPr>
            <a:r>
              <a:t/>
            </a:r>
            <a:endParaRPr b="1" i="0" sz="1800" u="none" cap="none" strike="noStrike">
              <a:solidFill>
                <a:srgbClr val="313131"/>
              </a:solidFill>
              <a:latin typeface="Arial"/>
              <a:ea typeface="Arial"/>
              <a:cs typeface="Arial"/>
              <a:sym typeface="Arial"/>
            </a:endParaRPr>
          </a:p>
          <a:p>
            <a:pPr indent="0" lvl="0" marL="0" marR="0" rtl="0" algn="l">
              <a:lnSpc>
                <a:spcPct val="115000"/>
              </a:lnSpc>
              <a:spcBef>
                <a:spcPts val="800"/>
              </a:spcBef>
              <a:spcAft>
                <a:spcPts val="1600"/>
              </a:spcAft>
              <a:buClr>
                <a:schemeClr val="lt2"/>
              </a:buClr>
              <a:buSzPts val="1800"/>
              <a:buFont typeface="Roboto"/>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0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1000"/>
                                        <p:tgtEl>
                                          <p:spTgt spid="1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Effect filter="fade" transition="in">
                                      <p:cBhvr>
                                        <p:cTn dur="1000"/>
                                        <p:tgtEl>
                                          <p:spTgt spid="1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animEffect filter="fade" transition="in">
                                      <p:cBhvr>
                                        <p:cTn dur="1000"/>
                                        <p:tgtEl>
                                          <p:spTgt spid="17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Summary</a:t>
            </a:r>
            <a:endParaRPr b="0" i="0" sz="3200" u="none" cap="none" strike="noStrike">
              <a:solidFill>
                <a:schemeClr val="lt1"/>
              </a:solidFill>
              <a:latin typeface="Roboto"/>
              <a:ea typeface="Roboto"/>
              <a:cs typeface="Roboto"/>
              <a:sym typeface="Roboto"/>
            </a:endParaRPr>
          </a:p>
        </p:txBody>
      </p:sp>
      <p:sp>
        <p:nvSpPr>
          <p:cNvPr id="176" name="Google Shape;176;p3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40000"/>
              </a:lnSpc>
              <a:spcBef>
                <a:spcPts val="11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Test driven programming. Write tests before you write code.</a:t>
            </a:r>
            <a:endParaRPr b="0" i="0" sz="1800" u="none" cap="none" strike="noStrike">
              <a:solidFill>
                <a:srgbClr val="000000"/>
              </a:solidFill>
              <a:latin typeface="Arial"/>
              <a:ea typeface="Arial"/>
              <a:cs typeface="Arial"/>
              <a:sym typeface="Arial"/>
            </a:endParaRPr>
          </a:p>
          <a:p>
            <a:pPr indent="-342900" lvl="0" marL="457200" marR="0" rtl="0" algn="l">
              <a:lnSpc>
                <a:spcPct val="14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White box testing and statement coverage for filling out a test suite.</a:t>
            </a:r>
            <a:endParaRPr b="0" i="0" sz="1800" u="none" cap="none" strike="noStrike">
              <a:solidFill>
                <a:srgbClr val="000000"/>
              </a:solidFill>
              <a:latin typeface="Arial"/>
              <a:ea typeface="Arial"/>
              <a:cs typeface="Arial"/>
              <a:sym typeface="Arial"/>
            </a:endParaRPr>
          </a:p>
          <a:p>
            <a:pPr indent="-342900" lvl="0" marL="457200" marR="0" rtl="0" algn="l">
              <a:lnSpc>
                <a:spcPct val="14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Unit-testing each module in isolation as much as possible.</a:t>
            </a:r>
            <a:endParaRPr b="0" i="0" sz="1800" u="none" cap="none" strike="noStrike">
              <a:solidFill>
                <a:srgbClr val="000000"/>
              </a:solidFill>
              <a:latin typeface="Arial"/>
              <a:ea typeface="Arial"/>
              <a:cs typeface="Arial"/>
              <a:sym typeface="Arial"/>
            </a:endParaRPr>
          </a:p>
          <a:p>
            <a:pPr indent="-342900" lvl="0" marL="457200" marR="0" rtl="0" algn="l">
              <a:lnSpc>
                <a:spcPct val="14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Automated regression testing to keep bugs from coming back.</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1000"/>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1000"/>
                                        <p:tgtEl>
                                          <p:spTgt spid="1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1000"/>
                                        <p:tgtEl>
                                          <p:spTgt spid="1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Effect filter="fade" transition="in">
                                      <p:cBhvr>
                                        <p:cTn dur="1000"/>
                                        <p:tgtEl>
                                          <p:spTgt spid="17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Objective</a:t>
            </a:r>
            <a:endParaRPr b="0" i="0" sz="3200" u="none" cap="none" strike="noStrike">
              <a:solidFill>
                <a:schemeClr val="lt1"/>
              </a:solidFill>
              <a:latin typeface="Roboto"/>
              <a:ea typeface="Roboto"/>
              <a:cs typeface="Roboto"/>
              <a:sym typeface="Roboto"/>
            </a:endParaRPr>
          </a:p>
        </p:txBody>
      </p:sp>
      <p:sp>
        <p:nvSpPr>
          <p:cNvPr id="74" name="Google Shape;74;p1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1100"/>
              </a:spcBef>
              <a:spcAft>
                <a:spcPts val="0"/>
              </a:spcAft>
              <a:buClr>
                <a:srgbClr val="000000"/>
              </a:buClr>
              <a:buSzPts val="1800"/>
              <a:buFont typeface="Arial"/>
              <a:buChar char="●"/>
            </a:pPr>
            <a:r>
              <a:rPr lang="en">
                <a:solidFill>
                  <a:srgbClr val="000000"/>
                </a:solidFill>
                <a:latin typeface="Arial"/>
                <a:ea typeface="Arial"/>
                <a:cs typeface="Arial"/>
                <a:sym typeface="Arial"/>
              </a:rPr>
              <a:t>What is Test Driven Development</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JUnit Concepts</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Beyond Developer T</a:t>
            </a:r>
            <a:r>
              <a:rPr b="0" i="0" lang="en" sz="1800" u="none" cap="none" strike="noStrike">
                <a:solidFill>
                  <a:srgbClr val="000000"/>
                </a:solidFill>
                <a:latin typeface="Arial"/>
                <a:ea typeface="Arial"/>
                <a:cs typeface="Arial"/>
                <a:sym typeface="Arial"/>
              </a:rPr>
              <a:t>esting</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1900"/>
              </a:spcBef>
              <a:spcAft>
                <a:spcPts val="0"/>
              </a:spcAft>
              <a:buClr>
                <a:schemeClr val="lt2"/>
              </a:buClr>
              <a:buSzPts val="1800"/>
              <a:buFont typeface="Roboto"/>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900"/>
              </a:spcBef>
              <a:spcAft>
                <a:spcPts val="0"/>
              </a:spcAft>
              <a:buClr>
                <a:schemeClr val="lt2"/>
              </a:buClr>
              <a:buSzPts val="1800"/>
              <a:buFont typeface="Roboto"/>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chemeClr val="lt2"/>
              </a:buClr>
              <a:buSzPts val="1800"/>
              <a:buFont typeface="Roboto"/>
              <a:buNone/>
            </a:pPr>
            <a:r>
              <a:t/>
            </a:r>
            <a:endParaRPr b="0" i="0" sz="18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1000"/>
                                        <p:tgtEl>
                                          <p:spTgt spid="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Effect filter="fade" transition="in">
                                      <p:cBhvr>
                                        <p:cTn dur="1000"/>
                                        <p:tgtEl>
                                          <p:spTgt spid="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animEffect filter="fade" transition="in">
                                      <p:cBhvr>
                                        <p:cTn dur="1000"/>
                                        <p:tgtEl>
                                          <p:spTgt spid="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animEffect filter="fade" transition="in">
                                      <p:cBhvr>
                                        <p:cTn dur="1000"/>
                                        <p:tgtEl>
                                          <p:spTgt spid="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animEffect filter="fade" transition="in">
                                      <p:cBhvr>
                                        <p:cTn dur="1000"/>
                                        <p:tgtEl>
                                          <p:spTgt spid="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animEffect filter="fade" transition="in">
                                      <p:cBhvr>
                                        <p:cTn dur="1000"/>
                                        <p:tgtEl>
                                          <p:spTgt spid="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animEffect filter="fade" transition="in">
                                      <p:cBhvr>
                                        <p:cTn dur="1000"/>
                                        <p:tgtEl>
                                          <p:spTgt spid="7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oboto"/>
              <a:buNone/>
            </a:pPr>
            <a:r>
              <a:rPr b="0" i="0" lang="en" sz="4800" u="none" cap="none" strike="noStrike">
                <a:solidFill>
                  <a:schemeClr val="lt1"/>
                </a:solidFill>
                <a:latin typeface="Roboto"/>
                <a:ea typeface="Roboto"/>
                <a:cs typeface="Roboto"/>
                <a:sym typeface="Roboto"/>
              </a:rPr>
              <a:t>Assignment</a:t>
            </a:r>
            <a:endParaRPr b="0" i="0" sz="4800" u="none" cap="none" strike="noStrike">
              <a:solidFill>
                <a:schemeClr val="lt1"/>
              </a:solidFill>
              <a:latin typeface="Roboto"/>
              <a:ea typeface="Roboto"/>
              <a:cs typeface="Roboto"/>
              <a:sym typeface="Roboto"/>
            </a:endParaRPr>
          </a:p>
        </p:txBody>
      </p:sp>
      <p:sp>
        <p:nvSpPr>
          <p:cNvPr id="182" name="Google Shape;182;p3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t/>
            </a:r>
            <a:endParaRPr b="0" i="0" sz="1800" u="none" cap="none" strike="noStrike">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Test Driven Programming</a:t>
            </a:r>
            <a:endParaRPr b="0" i="0" sz="3200" u="none" cap="none" strike="noStrike">
              <a:solidFill>
                <a:schemeClr val="lt1"/>
              </a:solidFill>
              <a:latin typeface="Roboto"/>
              <a:ea typeface="Roboto"/>
              <a:cs typeface="Roboto"/>
              <a:sym typeface="Roboto"/>
            </a:endParaRPr>
          </a:p>
        </p:txBody>
      </p:sp>
      <p:sp>
        <p:nvSpPr>
          <p:cNvPr id="80" name="Google Shape;80;p1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00"/>
              </a:spcBef>
              <a:spcAft>
                <a:spcPts val="0"/>
              </a:spcAft>
              <a:buClr>
                <a:schemeClr val="lt2"/>
              </a:buClr>
              <a:buSzPts val="1800"/>
              <a:buFont typeface="Roboto"/>
              <a:buNone/>
            </a:pPr>
            <a:r>
              <a:rPr b="0" i="0" lang="en" sz="1400" u="none" cap="none" strike="noStrike">
                <a:solidFill>
                  <a:srgbClr val="000000"/>
                </a:solidFill>
                <a:latin typeface="Arial"/>
                <a:ea typeface="Arial"/>
                <a:cs typeface="Arial"/>
                <a:sym typeface="Arial"/>
              </a:rPr>
              <a:t>In test-driven-programming, we write tests before we even write any code. The development of a single function proceeds in this order:</a:t>
            </a:r>
            <a:endParaRPr b="0" i="0" sz="1400" u="none" cap="none" strike="noStrike">
              <a:solidFill>
                <a:srgbClr val="000000"/>
              </a:solidFill>
              <a:latin typeface="Arial"/>
              <a:ea typeface="Arial"/>
              <a:cs typeface="Arial"/>
              <a:sym typeface="Arial"/>
            </a:endParaRPr>
          </a:p>
          <a:p>
            <a:pPr indent="-317500" lvl="0" marL="457200" marR="0" rtl="0" algn="l">
              <a:lnSpc>
                <a:spcPct val="140000"/>
              </a:lnSpc>
              <a:spcBef>
                <a:spcPts val="160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Write a specification for the function.</a:t>
            </a:r>
            <a:endParaRPr b="0" i="0" sz="1400" u="none" cap="none" strike="noStrike">
              <a:solidFill>
                <a:srgbClr val="000000"/>
              </a:solidFill>
              <a:latin typeface="Arial"/>
              <a:ea typeface="Arial"/>
              <a:cs typeface="Arial"/>
              <a:sym typeface="Arial"/>
            </a:endParaRPr>
          </a:p>
          <a:p>
            <a:pPr indent="-317500" lvl="0" marL="457200" marR="0" rtl="0" algn="l">
              <a:lnSpc>
                <a:spcPct val="14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Write tests that exercise the specification.</a:t>
            </a:r>
            <a:endParaRPr b="0" i="0" sz="1400" u="none" cap="none" strike="noStrike">
              <a:solidFill>
                <a:srgbClr val="000000"/>
              </a:solidFill>
              <a:latin typeface="Arial"/>
              <a:ea typeface="Arial"/>
              <a:cs typeface="Arial"/>
              <a:sym typeface="Arial"/>
            </a:endParaRPr>
          </a:p>
          <a:p>
            <a:pPr indent="-317500" lvl="0" marL="457200" marR="0" rtl="0" algn="l">
              <a:lnSpc>
                <a:spcPct val="14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Write the actual code. Once your code passes the tests we wrote, we're done.</a:t>
            </a:r>
            <a:endParaRPr b="0" i="0" sz="1400" u="none" cap="none" strike="noStrike">
              <a:solidFill>
                <a:srgbClr val="000000"/>
              </a:solidFill>
              <a:latin typeface="Arial"/>
              <a:ea typeface="Arial"/>
              <a:cs typeface="Arial"/>
              <a:sym typeface="Arial"/>
            </a:endParaRPr>
          </a:p>
          <a:p>
            <a:pPr indent="0" lvl="0" marL="0" marR="0" rtl="0" algn="l">
              <a:lnSpc>
                <a:spcPct val="140000"/>
              </a:lnSpc>
              <a:spcBef>
                <a:spcPts val="1900"/>
              </a:spcBef>
              <a:spcAft>
                <a:spcPts val="0"/>
              </a:spcAft>
              <a:buClr>
                <a:schemeClr val="lt2"/>
              </a:buClr>
              <a:buSzPts val="1800"/>
              <a:buFont typeface="Roboto"/>
              <a:buNone/>
            </a:pPr>
            <a:r>
              <a:rPr b="0" i="0" lang="en" sz="1400" u="none" cap="none" strike="noStrike">
                <a:solidFill>
                  <a:srgbClr val="313131"/>
                </a:solidFill>
                <a:latin typeface="Arial"/>
                <a:ea typeface="Arial"/>
                <a:cs typeface="Arial"/>
                <a:sym typeface="Arial"/>
              </a:rPr>
              <a:t>The </a:t>
            </a:r>
            <a:r>
              <a:rPr b="1" i="0" lang="en" sz="1400" u="none" cap="none" strike="noStrike">
                <a:solidFill>
                  <a:srgbClr val="313131"/>
                </a:solidFill>
                <a:latin typeface="Arial"/>
                <a:ea typeface="Arial"/>
                <a:cs typeface="Arial"/>
                <a:sym typeface="Arial"/>
              </a:rPr>
              <a:t>specification</a:t>
            </a:r>
            <a:r>
              <a:rPr b="0" i="0" lang="en" sz="1400" u="none" cap="none" strike="noStrike">
                <a:solidFill>
                  <a:srgbClr val="313131"/>
                </a:solidFill>
                <a:latin typeface="Arial"/>
                <a:ea typeface="Arial"/>
                <a:cs typeface="Arial"/>
                <a:sym typeface="Arial"/>
              </a:rPr>
              <a:t> describes the input and output behavior of the function. </a:t>
            </a:r>
            <a:endParaRPr b="0" i="0" sz="1400" u="none" cap="none" strike="noStrike">
              <a:solidFill>
                <a:srgbClr val="000000"/>
              </a:solidFill>
              <a:latin typeface="Arial"/>
              <a:ea typeface="Arial"/>
              <a:cs typeface="Arial"/>
              <a:sym typeface="Arial"/>
            </a:endParaRPr>
          </a:p>
          <a:p>
            <a:pPr indent="0" lvl="0" marL="0" marR="0" rtl="0" algn="l">
              <a:lnSpc>
                <a:spcPct val="140000"/>
              </a:lnSpc>
              <a:spcBef>
                <a:spcPts val="1900"/>
              </a:spcBef>
              <a:spcAft>
                <a:spcPts val="0"/>
              </a:spcAft>
              <a:buClr>
                <a:schemeClr val="lt2"/>
              </a:buClr>
              <a:buSzPts val="1800"/>
              <a:buFont typeface="Roboto"/>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800"/>
              </a:spcBef>
              <a:spcAft>
                <a:spcPts val="1600"/>
              </a:spcAft>
              <a:buClr>
                <a:schemeClr val="lt2"/>
              </a:buClr>
              <a:buSzPts val="1800"/>
              <a:buFont typeface="Roboto"/>
              <a:buNone/>
            </a:pPr>
            <a:r>
              <a:t/>
            </a:r>
            <a:endParaRPr b="0" i="0" sz="1400" u="none" cap="none" strike="noStrike">
              <a:solidFill>
                <a:schemeClr val="lt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What is Junit</a:t>
            </a:r>
            <a:endParaRPr b="0" i="0" sz="3200" u="none" cap="none" strike="noStrike">
              <a:solidFill>
                <a:schemeClr val="lt1"/>
              </a:solidFill>
              <a:latin typeface="Roboto"/>
              <a:ea typeface="Roboto"/>
              <a:cs typeface="Roboto"/>
              <a:sym typeface="Roboto"/>
            </a:endParaRPr>
          </a:p>
        </p:txBody>
      </p:sp>
      <p:sp>
        <p:nvSpPr>
          <p:cNvPr id="86" name="Google Shape;86;p1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0"/>
              </a:spcBef>
              <a:spcAft>
                <a:spcPts val="0"/>
              </a:spcAft>
              <a:buClr>
                <a:schemeClr val="lt2"/>
              </a:buClr>
              <a:buSzPts val="1800"/>
              <a:buFont typeface="Roboto"/>
              <a:buNone/>
            </a:pPr>
            <a:r>
              <a:rPr b="0" i="0" lang="en" sz="1800" u="none" cap="none" strike="noStrike">
                <a:solidFill>
                  <a:srgbClr val="000000"/>
                </a:solidFill>
                <a:latin typeface="Arial"/>
                <a:ea typeface="Arial"/>
                <a:cs typeface="Arial"/>
                <a:sym typeface="Arial"/>
              </a:rPr>
              <a:t>JUnit is a unit testing framework for Java programming language. It plays a crucial role in test-driven development.</a:t>
            </a:r>
            <a:endParaRPr b="0" i="0" sz="1800" u="none" cap="none" strike="noStrike">
              <a:solidFill>
                <a:srgbClr val="000000"/>
              </a:solidFill>
              <a:latin typeface="Arial"/>
              <a:ea typeface="Arial"/>
              <a:cs typeface="Arial"/>
              <a:sym typeface="Arial"/>
            </a:endParaRPr>
          </a:p>
          <a:p>
            <a:pPr indent="0" lvl="0" marL="0" marR="0" rtl="0" algn="l">
              <a:lnSpc>
                <a:spcPct val="140000"/>
              </a:lnSpc>
              <a:spcBef>
                <a:spcPts val="800"/>
              </a:spcBef>
              <a:spcAft>
                <a:spcPts val="0"/>
              </a:spcAft>
              <a:buClr>
                <a:schemeClr val="lt2"/>
              </a:buClr>
              <a:buSzPts val="1800"/>
              <a:buFont typeface="Roboto"/>
              <a:buNone/>
            </a:pPr>
            <a:r>
              <a:rPr b="0" i="0" lang="en" sz="1800" u="none" cap="none" strike="noStrike">
                <a:solidFill>
                  <a:srgbClr val="000000"/>
                </a:solidFill>
                <a:latin typeface="Arial"/>
                <a:ea typeface="Arial"/>
                <a:cs typeface="Arial"/>
                <a:sym typeface="Arial"/>
              </a:rPr>
              <a:t>JUnit promotes the idea of "first testing then coding".</a:t>
            </a:r>
            <a:endParaRPr b="0" i="0" sz="1800" u="none" cap="none" strike="noStrike">
              <a:solidFill>
                <a:srgbClr val="000000"/>
              </a:solidFill>
              <a:latin typeface="Arial"/>
              <a:ea typeface="Arial"/>
              <a:cs typeface="Arial"/>
              <a:sym typeface="Arial"/>
            </a:endParaRPr>
          </a:p>
          <a:p>
            <a:pPr indent="0" lvl="0" marL="0" marR="0" rtl="0" algn="l">
              <a:lnSpc>
                <a:spcPct val="140000"/>
              </a:lnSpc>
              <a:spcBef>
                <a:spcPts val="800"/>
              </a:spcBef>
              <a:spcAft>
                <a:spcPts val="0"/>
              </a:spcAft>
              <a:buClr>
                <a:schemeClr val="lt2"/>
              </a:buClr>
              <a:buSzPts val="1800"/>
              <a:buFont typeface="Roboto"/>
              <a:buNone/>
            </a:pPr>
            <a:r>
              <a:t/>
            </a:r>
            <a:endParaRPr b="0" i="0" sz="1800" u="none" cap="none" strike="noStrike">
              <a:solidFill>
                <a:srgbClr val="000000"/>
              </a:solidFill>
              <a:latin typeface="Arial"/>
              <a:ea typeface="Arial"/>
              <a:cs typeface="Arial"/>
              <a:sym typeface="Arial"/>
            </a:endParaRPr>
          </a:p>
          <a:p>
            <a:pPr indent="0" lvl="0" marL="0" marR="0" rtl="0" algn="l">
              <a:lnSpc>
                <a:spcPct val="140000"/>
              </a:lnSpc>
              <a:spcBef>
                <a:spcPts val="800"/>
              </a:spcBef>
              <a:spcAft>
                <a:spcPts val="0"/>
              </a:spcAft>
              <a:buClr>
                <a:schemeClr val="lt2"/>
              </a:buClr>
              <a:buSzPts val="1800"/>
              <a:buFont typeface="Roboto"/>
              <a:buNone/>
            </a:pPr>
            <a:r>
              <a:rPr b="0" i="0" lang="en" sz="1800" u="none" cap="none" strike="noStrike">
                <a:solidFill>
                  <a:srgbClr val="000000"/>
                </a:solidFill>
                <a:latin typeface="Arial"/>
                <a:ea typeface="Arial"/>
                <a:cs typeface="Arial"/>
                <a:sym typeface="Arial"/>
              </a:rPr>
              <a:t>A </a:t>
            </a:r>
            <a:r>
              <a:rPr b="1" i="0" lang="en" sz="1800" u="none" cap="none" strike="noStrike">
                <a:solidFill>
                  <a:srgbClr val="000000"/>
                </a:solidFill>
                <a:latin typeface="Arial"/>
                <a:ea typeface="Arial"/>
                <a:cs typeface="Arial"/>
                <a:sym typeface="Arial"/>
              </a:rPr>
              <a:t>Unit Test Case</a:t>
            </a:r>
            <a:r>
              <a:rPr b="0" i="0" lang="en" sz="1800" u="none" cap="none" strike="noStrike">
                <a:solidFill>
                  <a:srgbClr val="000000"/>
                </a:solidFill>
                <a:latin typeface="Arial"/>
                <a:ea typeface="Arial"/>
                <a:cs typeface="Arial"/>
                <a:sym typeface="Arial"/>
              </a:rPr>
              <a:t> is a part of code, which ensures that another part of code (method) works as expected.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800"/>
              </a:spcBef>
              <a:spcAft>
                <a:spcPts val="1600"/>
              </a:spcAft>
              <a:buClr>
                <a:schemeClr val="lt2"/>
              </a:buClr>
              <a:buSzPts val="1800"/>
              <a:buFont typeface="Roboto"/>
              <a:buNone/>
            </a:pPr>
            <a:r>
              <a:t/>
            </a:r>
            <a:endParaRPr b="0" i="0" sz="1800" u="none" cap="none" strike="noStrike">
              <a:solidFill>
                <a:srgbClr val="31313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Features of Junit</a:t>
            </a:r>
            <a:endParaRPr b="0" i="0" sz="3200" u="none" cap="none" strike="noStrike">
              <a:solidFill>
                <a:schemeClr val="lt1"/>
              </a:solidFill>
              <a:latin typeface="Roboto"/>
              <a:ea typeface="Roboto"/>
              <a:cs typeface="Roboto"/>
              <a:sym typeface="Roboto"/>
            </a:endParaRPr>
          </a:p>
        </p:txBody>
      </p:sp>
      <p:sp>
        <p:nvSpPr>
          <p:cNvPr id="92" name="Google Shape;92;p1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marR="25400" rtl="0" algn="just">
              <a:lnSpc>
                <a:spcPct val="171428"/>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Provides annotations to identify test methods.</a:t>
            </a:r>
            <a:endParaRPr b="0" i="0" sz="1800" u="none" cap="none" strike="noStrike">
              <a:solidFill>
                <a:srgbClr val="000000"/>
              </a:solidFill>
              <a:latin typeface="Arial"/>
              <a:ea typeface="Arial"/>
              <a:cs typeface="Arial"/>
              <a:sym typeface="Arial"/>
            </a:endParaRPr>
          </a:p>
          <a:p>
            <a:pPr indent="-342900" lvl="0" marL="482600" marR="25400" rtl="0" algn="just">
              <a:lnSpc>
                <a:spcPct val="171428"/>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Provides assertions for testing expected results.</a:t>
            </a:r>
            <a:endParaRPr b="0" i="0" sz="1800" u="none" cap="none" strike="noStrike">
              <a:solidFill>
                <a:srgbClr val="000000"/>
              </a:solidFill>
              <a:latin typeface="Arial"/>
              <a:ea typeface="Arial"/>
              <a:cs typeface="Arial"/>
              <a:sym typeface="Arial"/>
            </a:endParaRPr>
          </a:p>
          <a:p>
            <a:pPr indent="-342900" lvl="0" marL="482600" marR="25400" rtl="0" algn="just">
              <a:lnSpc>
                <a:spcPct val="171428"/>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Provides test runners for running tests.</a:t>
            </a:r>
            <a:endParaRPr b="0" i="0" sz="1800" u="none" cap="none" strike="noStrike">
              <a:solidFill>
                <a:srgbClr val="000000"/>
              </a:solidFill>
              <a:latin typeface="Arial"/>
              <a:ea typeface="Arial"/>
              <a:cs typeface="Arial"/>
              <a:sym typeface="Arial"/>
            </a:endParaRPr>
          </a:p>
          <a:p>
            <a:pPr indent="-342900" lvl="0" marL="482600" marR="25400" rtl="0" algn="just">
              <a:lnSpc>
                <a:spcPct val="171428"/>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JUnit tests can be organized into test suites containing test cases and even other test suites.</a:t>
            </a:r>
            <a:endParaRPr b="0" i="0" sz="1800" u="none" cap="none" strike="noStrike">
              <a:solidFill>
                <a:srgbClr val="000000"/>
              </a:solidFill>
              <a:latin typeface="Arial"/>
              <a:ea typeface="Arial"/>
              <a:cs typeface="Arial"/>
              <a:sym typeface="Arial"/>
            </a:endParaRPr>
          </a:p>
          <a:p>
            <a:pPr indent="0" lvl="0" marL="0" marR="0" rtl="0" algn="l">
              <a:lnSpc>
                <a:spcPct val="140000"/>
              </a:lnSpc>
              <a:spcBef>
                <a:spcPts val="1000"/>
              </a:spcBef>
              <a:spcAft>
                <a:spcPts val="0"/>
              </a:spcAft>
              <a:buClr>
                <a:schemeClr val="lt2"/>
              </a:buClr>
              <a:buSzPts val="1800"/>
              <a:buFont typeface="Roboto"/>
              <a:buNone/>
            </a:pPr>
            <a:r>
              <a:t/>
            </a:r>
            <a:endParaRPr b="0" i="0" sz="1800" u="none" cap="none" strike="noStrike">
              <a:solidFill>
                <a:srgbClr val="000000"/>
              </a:solidFill>
              <a:highlight>
                <a:srgbClr val="FFFFFF"/>
              </a:highlight>
              <a:latin typeface="Arial"/>
              <a:ea typeface="Arial"/>
              <a:cs typeface="Arial"/>
              <a:sym typeface="Arial"/>
            </a:endParaRPr>
          </a:p>
          <a:p>
            <a:pPr indent="0" lvl="0" marL="0" marR="0" rtl="0" algn="l">
              <a:lnSpc>
                <a:spcPct val="115000"/>
              </a:lnSpc>
              <a:spcBef>
                <a:spcPts val="800"/>
              </a:spcBef>
              <a:spcAft>
                <a:spcPts val="1600"/>
              </a:spcAft>
              <a:buClr>
                <a:schemeClr val="lt2"/>
              </a:buClr>
              <a:buSzPts val="1800"/>
              <a:buFont typeface="Roboto"/>
              <a:buNone/>
            </a:pPr>
            <a:r>
              <a:t/>
            </a:r>
            <a:endParaRPr b="0" i="0" sz="1800" u="none" cap="none" strike="noStrike">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Writing a Junit Class</a:t>
            </a:r>
            <a:endParaRPr b="0" i="0" sz="3200" u="none" cap="none" strike="noStrike">
              <a:solidFill>
                <a:schemeClr val="lt1"/>
              </a:solidFill>
              <a:latin typeface="Roboto"/>
              <a:ea typeface="Roboto"/>
              <a:cs typeface="Roboto"/>
              <a:sym typeface="Roboto"/>
            </a:endParaRPr>
          </a:p>
        </p:txBody>
      </p:sp>
      <p:sp>
        <p:nvSpPr>
          <p:cNvPr id="98" name="Google Shape;98;p1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Clr>
                <a:schemeClr val="lt2"/>
              </a:buClr>
              <a:buSzPts val="1800"/>
              <a:buFont typeface="Roboto"/>
              <a:buNone/>
            </a:pPr>
            <a:r>
              <a:rPr b="1" i="0" lang="en" sz="1800" u="sng" cap="none" strike="noStrike">
                <a:solidFill>
                  <a:srgbClr val="000000"/>
                </a:solidFill>
                <a:latin typeface="Arial"/>
                <a:ea typeface="Arial"/>
                <a:cs typeface="Arial"/>
                <a:sym typeface="Arial"/>
              </a:rPr>
              <a:t>Java Code</a:t>
            </a:r>
            <a:endParaRPr b="1" i="0" sz="1800" u="sng" cap="none" strike="noStrike">
              <a:solidFill>
                <a:srgbClr val="000000"/>
              </a:solidFill>
              <a:latin typeface="Arial"/>
              <a:ea typeface="Arial"/>
              <a:cs typeface="Arial"/>
              <a:sym typeface="Arial"/>
            </a:endParaRPr>
          </a:p>
          <a:p>
            <a:pPr indent="0" lvl="0" marL="152400" marR="152400" rtl="0" algn="l">
              <a:lnSpc>
                <a:spcPct val="145000"/>
              </a:lnSpc>
              <a:spcBef>
                <a:spcPts val="0"/>
              </a:spcBef>
              <a:spcAft>
                <a:spcPts val="0"/>
              </a:spcAft>
              <a:buClr>
                <a:schemeClr val="lt2"/>
              </a:buClr>
              <a:buSzPts val="1800"/>
              <a:buFont typeface="Roboto"/>
              <a:buNone/>
            </a:pPr>
            <a:r>
              <a:t/>
            </a:r>
            <a:endParaRPr b="0" i="0" sz="1400" u="none" cap="none" strike="noStrike">
              <a:solidFill>
                <a:srgbClr val="000000"/>
              </a:solidFill>
              <a:latin typeface="Consolas"/>
              <a:ea typeface="Consolas"/>
              <a:cs typeface="Consolas"/>
              <a:sym typeface="Consolas"/>
            </a:endParaRPr>
          </a:p>
          <a:p>
            <a:pPr indent="0" lvl="0" marL="152400" marR="152400" rtl="0" algn="l">
              <a:lnSpc>
                <a:spcPct val="145000"/>
              </a:lnSpc>
              <a:spcBef>
                <a:spcPts val="0"/>
              </a:spcBef>
              <a:spcAft>
                <a:spcPts val="0"/>
              </a:spcAft>
              <a:buClr>
                <a:schemeClr val="lt2"/>
              </a:buClr>
              <a:buSzPts val="1800"/>
              <a:buFont typeface="Roboto"/>
              <a:buNone/>
            </a:pPr>
            <a:r>
              <a:rPr b="0" i="0" lang="en" sz="1400" u="none" cap="none" strike="noStrike">
                <a:solidFill>
                  <a:srgbClr val="D73A49"/>
                </a:solidFill>
                <a:latin typeface="Consolas"/>
                <a:ea typeface="Consolas"/>
                <a:cs typeface="Consolas"/>
                <a:sym typeface="Consolas"/>
              </a:rPr>
              <a:t>public</a:t>
            </a:r>
            <a:r>
              <a:rPr b="0" i="0" lang="en" sz="1400" u="none" cap="none" strike="noStrike">
                <a:solidFill>
                  <a:srgbClr val="24292E"/>
                </a:solidFill>
                <a:latin typeface="Consolas"/>
                <a:ea typeface="Consolas"/>
                <a:cs typeface="Consolas"/>
                <a:sym typeface="Consolas"/>
              </a:rPr>
              <a:t> </a:t>
            </a:r>
            <a:r>
              <a:rPr b="0" i="0" lang="en" sz="1400" u="none" cap="none" strike="noStrike">
                <a:solidFill>
                  <a:srgbClr val="D73A49"/>
                </a:solidFill>
                <a:latin typeface="Consolas"/>
                <a:ea typeface="Consolas"/>
                <a:cs typeface="Consolas"/>
                <a:sym typeface="Consolas"/>
              </a:rPr>
              <a:t>class</a:t>
            </a:r>
            <a:r>
              <a:rPr b="0" i="0" lang="en" sz="1400" u="none" cap="none" strike="noStrike">
                <a:solidFill>
                  <a:srgbClr val="24292E"/>
                </a:solidFill>
                <a:latin typeface="Consolas"/>
                <a:ea typeface="Consolas"/>
                <a:cs typeface="Consolas"/>
                <a:sym typeface="Consolas"/>
              </a:rPr>
              <a:t> </a:t>
            </a:r>
            <a:r>
              <a:rPr b="0" i="0" lang="en" sz="1400" u="none" cap="none" strike="noStrike">
                <a:solidFill>
                  <a:srgbClr val="6F42C1"/>
                </a:solidFill>
                <a:latin typeface="Consolas"/>
                <a:ea typeface="Consolas"/>
                <a:cs typeface="Consolas"/>
                <a:sym typeface="Consolas"/>
              </a:rPr>
              <a:t>Calculator</a:t>
            </a:r>
            <a:r>
              <a:rPr b="0" i="0" lang="en" sz="1400" u="none" cap="none" strike="noStrike">
                <a:solidFill>
                  <a:srgbClr val="24292E"/>
                </a:solidFill>
                <a:latin typeface="Consolas"/>
                <a:ea typeface="Consolas"/>
                <a:cs typeface="Consolas"/>
                <a:sym typeface="Consolas"/>
              </a:rPr>
              <a:t> {</a:t>
            </a:r>
            <a:br>
              <a:rPr b="0" i="0" lang="en" sz="1400" u="none" cap="none" strike="noStrike">
                <a:solidFill>
                  <a:srgbClr val="24292E"/>
                </a:solidFill>
                <a:latin typeface="Consolas"/>
                <a:ea typeface="Consolas"/>
                <a:cs typeface="Consolas"/>
                <a:sym typeface="Consolas"/>
              </a:rPr>
            </a:br>
            <a:r>
              <a:rPr b="0" i="0" lang="en" sz="1400" u="none" cap="none" strike="noStrike">
                <a:solidFill>
                  <a:srgbClr val="24292E"/>
                </a:solidFill>
                <a:latin typeface="Consolas"/>
                <a:ea typeface="Consolas"/>
                <a:cs typeface="Consolas"/>
                <a:sym typeface="Consolas"/>
              </a:rPr>
              <a:t>  </a:t>
            </a:r>
            <a:r>
              <a:rPr b="0" i="0" lang="en" sz="1400" u="none" cap="none" strike="noStrike">
                <a:solidFill>
                  <a:srgbClr val="D73A49"/>
                </a:solidFill>
                <a:latin typeface="Consolas"/>
                <a:ea typeface="Consolas"/>
                <a:cs typeface="Consolas"/>
                <a:sym typeface="Consolas"/>
              </a:rPr>
              <a:t>public</a:t>
            </a:r>
            <a:r>
              <a:rPr b="0" i="0" lang="en" sz="1400" u="none" cap="none" strike="noStrike">
                <a:solidFill>
                  <a:srgbClr val="24292E"/>
                </a:solidFill>
                <a:latin typeface="Consolas"/>
                <a:ea typeface="Consolas"/>
                <a:cs typeface="Consolas"/>
                <a:sym typeface="Consolas"/>
              </a:rPr>
              <a:t> </a:t>
            </a:r>
            <a:r>
              <a:rPr b="0" i="0" lang="en" sz="1400" u="none" cap="none" strike="noStrike">
                <a:solidFill>
                  <a:srgbClr val="D73A49"/>
                </a:solidFill>
                <a:latin typeface="Consolas"/>
                <a:ea typeface="Consolas"/>
                <a:cs typeface="Consolas"/>
                <a:sym typeface="Consolas"/>
              </a:rPr>
              <a:t>int</a:t>
            </a:r>
            <a:r>
              <a:rPr b="0" i="0" lang="en" sz="1400" u="none" cap="none" strike="noStrike">
                <a:solidFill>
                  <a:srgbClr val="24292E"/>
                </a:solidFill>
                <a:latin typeface="Consolas"/>
                <a:ea typeface="Consolas"/>
                <a:cs typeface="Consolas"/>
                <a:sym typeface="Consolas"/>
              </a:rPr>
              <a:t> </a:t>
            </a:r>
            <a:r>
              <a:rPr b="0" i="0" lang="en" sz="1400" u="none" cap="none" strike="noStrike">
                <a:solidFill>
                  <a:srgbClr val="6F42C1"/>
                </a:solidFill>
                <a:latin typeface="Consolas"/>
                <a:ea typeface="Consolas"/>
                <a:cs typeface="Consolas"/>
                <a:sym typeface="Consolas"/>
              </a:rPr>
              <a:t>evaluate</a:t>
            </a:r>
            <a:r>
              <a:rPr b="0" i="0" lang="en" sz="1400" u="none" cap="none" strike="noStrike">
                <a:solidFill>
                  <a:srgbClr val="24292E"/>
                </a:solidFill>
                <a:latin typeface="Consolas"/>
                <a:ea typeface="Consolas"/>
                <a:cs typeface="Consolas"/>
                <a:sym typeface="Consolas"/>
              </a:rPr>
              <a:t>(String </a:t>
            </a:r>
            <a:r>
              <a:rPr b="0" i="0" lang="en" sz="1400" u="none" cap="none" strike="noStrike">
                <a:solidFill>
                  <a:srgbClr val="E36209"/>
                </a:solidFill>
                <a:latin typeface="Consolas"/>
                <a:ea typeface="Consolas"/>
                <a:cs typeface="Consolas"/>
                <a:sym typeface="Consolas"/>
              </a:rPr>
              <a:t>expression</a:t>
            </a:r>
            <a:r>
              <a:rPr b="0" i="0" lang="en" sz="1400" u="none" cap="none" strike="noStrike">
                <a:solidFill>
                  <a:srgbClr val="24292E"/>
                </a:solidFill>
                <a:latin typeface="Consolas"/>
                <a:ea typeface="Consolas"/>
                <a:cs typeface="Consolas"/>
                <a:sym typeface="Consolas"/>
              </a:rPr>
              <a:t>) {</a:t>
            </a:r>
            <a:br>
              <a:rPr b="0" i="0" lang="en" sz="1400" u="none" cap="none" strike="noStrike">
                <a:solidFill>
                  <a:srgbClr val="24292E"/>
                </a:solidFill>
                <a:latin typeface="Consolas"/>
                <a:ea typeface="Consolas"/>
                <a:cs typeface="Consolas"/>
                <a:sym typeface="Consolas"/>
              </a:rPr>
            </a:br>
            <a:r>
              <a:rPr b="0" i="0" lang="en" sz="1400" u="none" cap="none" strike="noStrike">
                <a:solidFill>
                  <a:srgbClr val="24292E"/>
                </a:solidFill>
                <a:latin typeface="Consolas"/>
                <a:ea typeface="Consolas"/>
                <a:cs typeface="Consolas"/>
                <a:sym typeface="Consolas"/>
              </a:rPr>
              <a:t>    </a:t>
            </a:r>
            <a:r>
              <a:rPr b="0" i="0" lang="en" sz="1400" u="none" cap="none" strike="noStrike">
                <a:solidFill>
                  <a:srgbClr val="D73A49"/>
                </a:solidFill>
                <a:latin typeface="Consolas"/>
                <a:ea typeface="Consolas"/>
                <a:cs typeface="Consolas"/>
                <a:sym typeface="Consolas"/>
              </a:rPr>
              <a:t>int</a:t>
            </a:r>
            <a:r>
              <a:rPr b="0" i="0" lang="en" sz="1400" u="none" cap="none" strike="noStrike">
                <a:solidFill>
                  <a:srgbClr val="24292E"/>
                </a:solidFill>
                <a:latin typeface="Consolas"/>
                <a:ea typeface="Consolas"/>
                <a:cs typeface="Consolas"/>
                <a:sym typeface="Consolas"/>
              </a:rPr>
              <a:t> sum </a:t>
            </a:r>
            <a:r>
              <a:rPr b="0" i="0" lang="en" sz="1400" u="none" cap="none" strike="noStrike">
                <a:solidFill>
                  <a:srgbClr val="D73A49"/>
                </a:solidFill>
                <a:latin typeface="Consolas"/>
                <a:ea typeface="Consolas"/>
                <a:cs typeface="Consolas"/>
                <a:sym typeface="Consolas"/>
              </a:rPr>
              <a:t>=</a:t>
            </a:r>
            <a:r>
              <a:rPr b="0" i="0" lang="en" sz="1400" u="none" cap="none" strike="noStrike">
                <a:solidFill>
                  <a:srgbClr val="24292E"/>
                </a:solidFill>
                <a:latin typeface="Consolas"/>
                <a:ea typeface="Consolas"/>
                <a:cs typeface="Consolas"/>
                <a:sym typeface="Consolas"/>
              </a:rPr>
              <a:t> </a:t>
            </a:r>
            <a:r>
              <a:rPr b="0" i="0" lang="en" sz="1400" u="none" cap="none" strike="noStrike">
                <a:solidFill>
                  <a:srgbClr val="005CC5"/>
                </a:solidFill>
                <a:latin typeface="Consolas"/>
                <a:ea typeface="Consolas"/>
                <a:cs typeface="Consolas"/>
                <a:sym typeface="Consolas"/>
              </a:rPr>
              <a:t>0</a:t>
            </a:r>
            <a:r>
              <a:rPr b="0" i="0" lang="en" sz="1400" u="none" cap="none" strike="noStrike">
                <a:solidFill>
                  <a:srgbClr val="24292E"/>
                </a:solidFill>
                <a:latin typeface="Consolas"/>
                <a:ea typeface="Consolas"/>
                <a:cs typeface="Consolas"/>
                <a:sym typeface="Consolas"/>
              </a:rPr>
              <a:t>;</a:t>
            </a:r>
            <a:br>
              <a:rPr b="0" i="0" lang="en" sz="1400" u="none" cap="none" strike="noStrike">
                <a:solidFill>
                  <a:srgbClr val="24292E"/>
                </a:solidFill>
                <a:latin typeface="Consolas"/>
                <a:ea typeface="Consolas"/>
                <a:cs typeface="Consolas"/>
                <a:sym typeface="Consolas"/>
              </a:rPr>
            </a:br>
            <a:r>
              <a:rPr b="0" i="0" lang="en" sz="1400" u="none" cap="none" strike="noStrike">
                <a:solidFill>
                  <a:srgbClr val="24292E"/>
                </a:solidFill>
                <a:latin typeface="Consolas"/>
                <a:ea typeface="Consolas"/>
                <a:cs typeface="Consolas"/>
                <a:sym typeface="Consolas"/>
              </a:rPr>
              <a:t>    </a:t>
            </a:r>
            <a:r>
              <a:rPr b="0" i="0" lang="en" sz="1400" u="none" cap="none" strike="noStrike">
                <a:solidFill>
                  <a:srgbClr val="D73A49"/>
                </a:solidFill>
                <a:latin typeface="Consolas"/>
                <a:ea typeface="Consolas"/>
                <a:cs typeface="Consolas"/>
                <a:sym typeface="Consolas"/>
              </a:rPr>
              <a:t>for</a:t>
            </a:r>
            <a:r>
              <a:rPr b="0" i="0" lang="en" sz="1400" u="none" cap="none" strike="noStrike">
                <a:solidFill>
                  <a:srgbClr val="24292E"/>
                </a:solidFill>
                <a:latin typeface="Consolas"/>
                <a:ea typeface="Consolas"/>
                <a:cs typeface="Consolas"/>
                <a:sym typeface="Consolas"/>
              </a:rPr>
              <a:t> (String summand</a:t>
            </a:r>
            <a:r>
              <a:rPr b="0" i="0" lang="en" sz="1400" u="none" cap="none" strike="noStrike">
                <a:solidFill>
                  <a:srgbClr val="D73A49"/>
                </a:solidFill>
                <a:latin typeface="Consolas"/>
                <a:ea typeface="Consolas"/>
                <a:cs typeface="Consolas"/>
                <a:sym typeface="Consolas"/>
              </a:rPr>
              <a:t>:</a:t>
            </a:r>
            <a:r>
              <a:rPr b="0" i="0" lang="en" sz="1400" u="none" cap="none" strike="noStrike">
                <a:solidFill>
                  <a:srgbClr val="24292E"/>
                </a:solidFill>
                <a:latin typeface="Consolas"/>
                <a:ea typeface="Consolas"/>
                <a:cs typeface="Consolas"/>
                <a:sym typeface="Consolas"/>
              </a:rPr>
              <a:t> expression</a:t>
            </a:r>
            <a:r>
              <a:rPr b="0" i="0" lang="en" sz="1400" u="none" cap="none" strike="noStrike">
                <a:solidFill>
                  <a:srgbClr val="D73A49"/>
                </a:solidFill>
                <a:latin typeface="Consolas"/>
                <a:ea typeface="Consolas"/>
                <a:cs typeface="Consolas"/>
                <a:sym typeface="Consolas"/>
              </a:rPr>
              <a:t>.</a:t>
            </a:r>
            <a:r>
              <a:rPr b="0" i="0" lang="en" sz="1400" u="none" cap="none" strike="noStrike">
                <a:solidFill>
                  <a:srgbClr val="24292E"/>
                </a:solidFill>
                <a:latin typeface="Consolas"/>
                <a:ea typeface="Consolas"/>
                <a:cs typeface="Consolas"/>
                <a:sym typeface="Consolas"/>
              </a:rPr>
              <a:t>split(</a:t>
            </a:r>
            <a:r>
              <a:rPr b="0" i="0" lang="en" sz="1400" u="none" cap="none" strike="noStrike">
                <a:solidFill>
                  <a:srgbClr val="032F62"/>
                </a:solidFill>
                <a:latin typeface="Consolas"/>
                <a:ea typeface="Consolas"/>
                <a:cs typeface="Consolas"/>
                <a:sym typeface="Consolas"/>
              </a:rPr>
              <a:t>"\\+"</a:t>
            </a:r>
            <a:r>
              <a:rPr b="0" i="0" lang="en" sz="1400" u="none" cap="none" strike="noStrike">
                <a:solidFill>
                  <a:srgbClr val="24292E"/>
                </a:solidFill>
                <a:latin typeface="Consolas"/>
                <a:ea typeface="Consolas"/>
                <a:cs typeface="Consolas"/>
                <a:sym typeface="Consolas"/>
              </a:rPr>
              <a:t>))</a:t>
            </a:r>
            <a:br>
              <a:rPr b="0" i="0" lang="en" sz="1400" u="none" cap="none" strike="noStrike">
                <a:solidFill>
                  <a:srgbClr val="24292E"/>
                </a:solidFill>
                <a:latin typeface="Consolas"/>
                <a:ea typeface="Consolas"/>
                <a:cs typeface="Consolas"/>
                <a:sym typeface="Consolas"/>
              </a:rPr>
            </a:br>
            <a:r>
              <a:rPr b="0" i="0" lang="en" sz="1400" u="none" cap="none" strike="noStrike">
                <a:solidFill>
                  <a:srgbClr val="24292E"/>
                </a:solidFill>
                <a:latin typeface="Consolas"/>
                <a:ea typeface="Consolas"/>
                <a:cs typeface="Consolas"/>
                <a:sym typeface="Consolas"/>
              </a:rPr>
              <a:t>      sum </a:t>
            </a:r>
            <a:r>
              <a:rPr b="0" i="0" lang="en" sz="1400" u="none" cap="none" strike="noStrike">
                <a:solidFill>
                  <a:srgbClr val="D73A49"/>
                </a:solidFill>
                <a:latin typeface="Consolas"/>
                <a:ea typeface="Consolas"/>
                <a:cs typeface="Consolas"/>
                <a:sym typeface="Consolas"/>
              </a:rPr>
              <a:t>+=</a:t>
            </a:r>
            <a:r>
              <a:rPr b="0" i="0" lang="en" sz="1400" u="none" cap="none" strike="noStrike">
                <a:solidFill>
                  <a:srgbClr val="24292E"/>
                </a:solidFill>
                <a:latin typeface="Consolas"/>
                <a:ea typeface="Consolas"/>
                <a:cs typeface="Consolas"/>
                <a:sym typeface="Consolas"/>
              </a:rPr>
              <a:t> Integer</a:t>
            </a:r>
            <a:r>
              <a:rPr b="0" i="0" lang="en" sz="1400" u="none" cap="none" strike="noStrike">
                <a:solidFill>
                  <a:srgbClr val="D73A49"/>
                </a:solidFill>
                <a:latin typeface="Consolas"/>
                <a:ea typeface="Consolas"/>
                <a:cs typeface="Consolas"/>
                <a:sym typeface="Consolas"/>
              </a:rPr>
              <a:t>.</a:t>
            </a:r>
            <a:r>
              <a:rPr b="0" i="0" lang="en" sz="1400" u="none" cap="none" strike="noStrike">
                <a:solidFill>
                  <a:srgbClr val="24292E"/>
                </a:solidFill>
                <a:latin typeface="Consolas"/>
                <a:ea typeface="Consolas"/>
                <a:cs typeface="Consolas"/>
                <a:sym typeface="Consolas"/>
              </a:rPr>
              <a:t>valueOf(summand);</a:t>
            </a:r>
            <a:br>
              <a:rPr b="0" i="0" lang="en" sz="1400" u="none" cap="none" strike="noStrike">
                <a:solidFill>
                  <a:srgbClr val="24292E"/>
                </a:solidFill>
                <a:latin typeface="Consolas"/>
                <a:ea typeface="Consolas"/>
                <a:cs typeface="Consolas"/>
                <a:sym typeface="Consolas"/>
              </a:rPr>
            </a:br>
            <a:r>
              <a:rPr b="0" i="0" lang="en" sz="1400" u="none" cap="none" strike="noStrike">
                <a:solidFill>
                  <a:srgbClr val="24292E"/>
                </a:solidFill>
                <a:latin typeface="Consolas"/>
                <a:ea typeface="Consolas"/>
                <a:cs typeface="Consolas"/>
                <a:sym typeface="Consolas"/>
              </a:rPr>
              <a:t>    </a:t>
            </a:r>
            <a:r>
              <a:rPr b="0" i="0" lang="en" sz="1400" u="none" cap="none" strike="noStrike">
                <a:solidFill>
                  <a:srgbClr val="D73A49"/>
                </a:solidFill>
                <a:latin typeface="Consolas"/>
                <a:ea typeface="Consolas"/>
                <a:cs typeface="Consolas"/>
                <a:sym typeface="Consolas"/>
              </a:rPr>
              <a:t>return</a:t>
            </a:r>
            <a:r>
              <a:rPr b="0" i="0" lang="en" sz="1400" u="none" cap="none" strike="noStrike">
                <a:solidFill>
                  <a:srgbClr val="24292E"/>
                </a:solidFill>
                <a:latin typeface="Consolas"/>
                <a:ea typeface="Consolas"/>
                <a:cs typeface="Consolas"/>
                <a:sym typeface="Consolas"/>
              </a:rPr>
              <a:t> sum;</a:t>
            </a:r>
            <a:br>
              <a:rPr b="0" i="0" lang="en" sz="1400" u="none" cap="none" strike="noStrike">
                <a:solidFill>
                  <a:srgbClr val="24292E"/>
                </a:solidFill>
                <a:latin typeface="Consolas"/>
                <a:ea typeface="Consolas"/>
                <a:cs typeface="Consolas"/>
                <a:sym typeface="Consolas"/>
              </a:rPr>
            </a:br>
            <a:r>
              <a:rPr b="0" i="0" lang="en" sz="1400" u="none" cap="none" strike="noStrike">
                <a:solidFill>
                  <a:srgbClr val="24292E"/>
                </a:solidFill>
                <a:latin typeface="Consolas"/>
                <a:ea typeface="Consolas"/>
                <a:cs typeface="Consolas"/>
                <a:sym typeface="Consolas"/>
              </a:rPr>
              <a:t>  }</a:t>
            </a:r>
            <a:br>
              <a:rPr b="0" i="0" lang="en" sz="1400" u="none" cap="none" strike="noStrike">
                <a:solidFill>
                  <a:srgbClr val="24292E"/>
                </a:solidFill>
                <a:latin typeface="Consolas"/>
                <a:ea typeface="Consolas"/>
                <a:cs typeface="Consolas"/>
                <a:sym typeface="Consolas"/>
              </a:rPr>
            </a:br>
            <a:r>
              <a:rPr b="0" i="0" lang="en" sz="1400" u="none" cap="none" strike="noStrike">
                <a:solidFill>
                  <a:srgbClr val="24292E"/>
                </a:solidFill>
                <a:latin typeface="Consolas"/>
                <a:ea typeface="Consolas"/>
                <a:cs typeface="Consolas"/>
                <a:sym typeface="Consolas"/>
              </a:rPr>
              <a:t>}</a:t>
            </a:r>
            <a:endParaRPr b="0" i="0" sz="1400" u="none" cap="none" strike="noStrike">
              <a:solidFill>
                <a:srgbClr val="24292E"/>
              </a:solidFill>
              <a:latin typeface="Consolas"/>
              <a:ea typeface="Consolas"/>
              <a:cs typeface="Consolas"/>
              <a:sym typeface="Consolas"/>
            </a:endParaRPr>
          </a:p>
          <a:p>
            <a:pPr indent="0" lvl="0" marL="152400" marR="152400" rtl="0" algn="l">
              <a:lnSpc>
                <a:spcPct val="145000"/>
              </a:lnSpc>
              <a:spcBef>
                <a:spcPts val="0"/>
              </a:spcBef>
              <a:spcAft>
                <a:spcPts val="0"/>
              </a:spcAft>
              <a:buClr>
                <a:schemeClr val="lt2"/>
              </a:buClr>
              <a:buSzPts val="1800"/>
              <a:buFont typeface="Roboto"/>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40000"/>
              </a:lnSpc>
              <a:spcBef>
                <a:spcPts val="0"/>
              </a:spcBef>
              <a:spcAft>
                <a:spcPts val="0"/>
              </a:spcAft>
              <a:buClr>
                <a:schemeClr val="lt2"/>
              </a:buClr>
              <a:buSzPts val="1800"/>
              <a:buFont typeface="Roboto"/>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800"/>
              </a:spcBef>
              <a:spcAft>
                <a:spcPts val="1600"/>
              </a:spcAft>
              <a:buClr>
                <a:schemeClr val="lt2"/>
              </a:buClr>
              <a:buSzPts val="1800"/>
              <a:buFont typeface="Roboto"/>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Writing a Junit Class Contd...</a:t>
            </a:r>
            <a:endParaRPr b="0" i="0" sz="3200" u="none" cap="none" strike="noStrike">
              <a:solidFill>
                <a:schemeClr val="lt1"/>
              </a:solidFill>
              <a:latin typeface="Roboto"/>
              <a:ea typeface="Roboto"/>
              <a:cs typeface="Roboto"/>
              <a:sym typeface="Roboto"/>
            </a:endParaRPr>
          </a:p>
        </p:txBody>
      </p:sp>
      <p:sp>
        <p:nvSpPr>
          <p:cNvPr id="104" name="Google Shape;104;p1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Clr>
                <a:schemeClr val="lt2"/>
              </a:buClr>
              <a:buSzPts val="1800"/>
              <a:buFont typeface="Roboto"/>
              <a:buNone/>
            </a:pPr>
            <a:r>
              <a:rPr b="1" i="0" lang="en" sz="1200" u="sng" cap="none" strike="noStrike">
                <a:solidFill>
                  <a:srgbClr val="000000"/>
                </a:solidFill>
                <a:latin typeface="Arial"/>
                <a:ea typeface="Arial"/>
                <a:cs typeface="Arial"/>
                <a:sym typeface="Arial"/>
              </a:rPr>
              <a:t>With Junit</a:t>
            </a:r>
            <a:endParaRPr b="1" i="0" sz="1200" u="sng" cap="none" strike="noStrike">
              <a:solidFill>
                <a:srgbClr val="000000"/>
              </a:solidFill>
              <a:latin typeface="Arial"/>
              <a:ea typeface="Arial"/>
              <a:cs typeface="Arial"/>
              <a:sym typeface="Arial"/>
            </a:endParaRPr>
          </a:p>
          <a:p>
            <a:pPr indent="0" lvl="0" marL="152400" marR="152400" rtl="0" algn="l">
              <a:lnSpc>
                <a:spcPct val="145000"/>
              </a:lnSpc>
              <a:spcBef>
                <a:spcPts val="0"/>
              </a:spcBef>
              <a:spcAft>
                <a:spcPts val="0"/>
              </a:spcAft>
              <a:buClr>
                <a:schemeClr val="lt2"/>
              </a:buClr>
              <a:buSzPts val="1800"/>
              <a:buFont typeface="Roboto"/>
              <a:buNone/>
            </a:pPr>
            <a:r>
              <a:rPr b="0" i="0" lang="en" sz="1200" u="none" cap="none" strike="noStrike">
                <a:solidFill>
                  <a:srgbClr val="D73A49"/>
                </a:solidFill>
                <a:latin typeface="Consolas"/>
                <a:ea typeface="Consolas"/>
                <a:cs typeface="Consolas"/>
                <a:sym typeface="Consolas"/>
              </a:rPr>
              <a:t>import static</a:t>
            </a:r>
            <a:r>
              <a:rPr b="0" i="0" lang="en" sz="1200" u="none" cap="none" strike="noStrike">
                <a:solidFill>
                  <a:srgbClr val="24292E"/>
                </a:solidFill>
                <a:latin typeface="Consolas"/>
                <a:ea typeface="Consolas"/>
                <a:cs typeface="Consolas"/>
                <a:sym typeface="Consolas"/>
              </a:rPr>
              <a:t> org.junit.Assert.assertEquals;</a:t>
            </a:r>
            <a:br>
              <a:rPr b="0" i="0" lang="en" sz="1200" u="none" cap="none" strike="noStrike">
                <a:solidFill>
                  <a:srgbClr val="24292E"/>
                </a:solidFill>
                <a:latin typeface="Consolas"/>
                <a:ea typeface="Consolas"/>
                <a:cs typeface="Consolas"/>
                <a:sym typeface="Consolas"/>
              </a:rPr>
            </a:br>
            <a:r>
              <a:rPr b="0" i="0" lang="en" sz="1200" u="none" cap="none" strike="noStrike">
                <a:solidFill>
                  <a:srgbClr val="D73A49"/>
                </a:solidFill>
                <a:latin typeface="Consolas"/>
                <a:ea typeface="Consolas"/>
                <a:cs typeface="Consolas"/>
                <a:sym typeface="Consolas"/>
              </a:rPr>
              <a:t>import</a:t>
            </a:r>
            <a:r>
              <a:rPr b="0" i="0" lang="en" sz="1200" u="none" cap="none" strike="noStrike">
                <a:solidFill>
                  <a:srgbClr val="24292E"/>
                </a:solidFill>
                <a:latin typeface="Consolas"/>
                <a:ea typeface="Consolas"/>
                <a:cs typeface="Consolas"/>
                <a:sym typeface="Consolas"/>
              </a:rPr>
              <a:t> org.junit.Test;</a:t>
            </a:r>
            <a:br>
              <a:rPr b="0" i="0" lang="en" sz="1200" u="none" cap="none" strike="noStrike">
                <a:solidFill>
                  <a:srgbClr val="24292E"/>
                </a:solidFill>
                <a:latin typeface="Consolas"/>
                <a:ea typeface="Consolas"/>
                <a:cs typeface="Consolas"/>
                <a:sym typeface="Consolas"/>
              </a:rPr>
            </a:br>
            <a:br>
              <a:rPr b="0" i="0" lang="en" sz="1200" u="none" cap="none" strike="noStrike">
                <a:solidFill>
                  <a:srgbClr val="24292E"/>
                </a:solidFill>
                <a:latin typeface="Consolas"/>
                <a:ea typeface="Consolas"/>
                <a:cs typeface="Consolas"/>
                <a:sym typeface="Consolas"/>
              </a:rPr>
            </a:br>
            <a:r>
              <a:rPr b="0" i="0" lang="en" sz="1200" u="none" cap="none" strike="noStrike">
                <a:solidFill>
                  <a:srgbClr val="D73A49"/>
                </a:solidFill>
                <a:latin typeface="Consolas"/>
                <a:ea typeface="Consolas"/>
                <a:cs typeface="Consolas"/>
                <a:sym typeface="Consolas"/>
              </a:rPr>
              <a:t>public</a:t>
            </a:r>
            <a:r>
              <a:rPr b="0" i="0" lang="en" sz="1200" u="none" cap="none" strike="noStrike">
                <a:solidFill>
                  <a:srgbClr val="24292E"/>
                </a:solidFill>
                <a:latin typeface="Consolas"/>
                <a:ea typeface="Consolas"/>
                <a:cs typeface="Consolas"/>
                <a:sym typeface="Consolas"/>
              </a:rPr>
              <a:t> </a:t>
            </a:r>
            <a:r>
              <a:rPr b="0" i="0" lang="en" sz="1200" u="none" cap="none" strike="noStrike">
                <a:solidFill>
                  <a:srgbClr val="D73A49"/>
                </a:solidFill>
                <a:latin typeface="Consolas"/>
                <a:ea typeface="Consolas"/>
                <a:cs typeface="Consolas"/>
                <a:sym typeface="Consolas"/>
              </a:rPr>
              <a:t>class</a:t>
            </a:r>
            <a:r>
              <a:rPr b="0" i="0" lang="en" sz="1200" u="none" cap="none" strike="noStrike">
                <a:solidFill>
                  <a:srgbClr val="24292E"/>
                </a:solidFill>
                <a:latin typeface="Consolas"/>
                <a:ea typeface="Consolas"/>
                <a:cs typeface="Consolas"/>
                <a:sym typeface="Consolas"/>
              </a:rPr>
              <a:t> </a:t>
            </a:r>
            <a:r>
              <a:rPr b="0" i="0" lang="en" sz="1200" u="none" cap="none" strike="noStrike">
                <a:solidFill>
                  <a:srgbClr val="6F42C1"/>
                </a:solidFill>
                <a:latin typeface="Consolas"/>
                <a:ea typeface="Consolas"/>
                <a:cs typeface="Consolas"/>
                <a:sym typeface="Consolas"/>
              </a:rPr>
              <a:t>CalculatorTest</a:t>
            </a:r>
            <a:r>
              <a:rPr b="0" i="0" lang="en" sz="1200" u="none" cap="none" strike="noStrike">
                <a:solidFill>
                  <a:srgbClr val="24292E"/>
                </a:solidFill>
                <a:latin typeface="Consolas"/>
                <a:ea typeface="Consolas"/>
                <a:cs typeface="Consolas"/>
                <a:sym typeface="Consolas"/>
              </a:rPr>
              <a:t> {</a:t>
            </a:r>
            <a:br>
              <a:rPr b="0" i="0" lang="en" sz="1200" u="none" cap="none" strike="noStrike">
                <a:solidFill>
                  <a:srgbClr val="24292E"/>
                </a:solidFill>
                <a:latin typeface="Consolas"/>
                <a:ea typeface="Consolas"/>
                <a:cs typeface="Consolas"/>
                <a:sym typeface="Consolas"/>
              </a:rPr>
            </a:br>
            <a:r>
              <a:rPr b="0" i="0" lang="en" sz="1200" u="none" cap="none" strike="noStrike">
                <a:solidFill>
                  <a:srgbClr val="24292E"/>
                </a:solidFill>
                <a:latin typeface="Consolas"/>
                <a:ea typeface="Consolas"/>
                <a:cs typeface="Consolas"/>
                <a:sym typeface="Consolas"/>
              </a:rPr>
              <a:t>  </a:t>
            </a:r>
            <a:r>
              <a:rPr b="0" i="0" lang="en" sz="1200" u="none" cap="none" strike="noStrike">
                <a:solidFill>
                  <a:srgbClr val="D73A49"/>
                </a:solidFill>
                <a:latin typeface="Consolas"/>
                <a:ea typeface="Consolas"/>
                <a:cs typeface="Consolas"/>
                <a:sym typeface="Consolas"/>
              </a:rPr>
              <a:t>@Test</a:t>
            </a:r>
            <a:br>
              <a:rPr b="0" i="0" lang="en" sz="1200" u="none" cap="none" strike="noStrike">
                <a:solidFill>
                  <a:srgbClr val="24292E"/>
                </a:solidFill>
                <a:latin typeface="Consolas"/>
                <a:ea typeface="Consolas"/>
                <a:cs typeface="Consolas"/>
                <a:sym typeface="Consolas"/>
              </a:rPr>
            </a:br>
            <a:r>
              <a:rPr b="0" i="0" lang="en" sz="1200" u="none" cap="none" strike="noStrike">
                <a:solidFill>
                  <a:srgbClr val="24292E"/>
                </a:solidFill>
                <a:latin typeface="Consolas"/>
                <a:ea typeface="Consolas"/>
                <a:cs typeface="Consolas"/>
                <a:sym typeface="Consolas"/>
              </a:rPr>
              <a:t>  </a:t>
            </a:r>
            <a:r>
              <a:rPr b="0" i="0" lang="en" sz="1200" u="none" cap="none" strike="noStrike">
                <a:solidFill>
                  <a:srgbClr val="D73A49"/>
                </a:solidFill>
                <a:latin typeface="Consolas"/>
                <a:ea typeface="Consolas"/>
                <a:cs typeface="Consolas"/>
                <a:sym typeface="Consolas"/>
              </a:rPr>
              <a:t>public</a:t>
            </a:r>
            <a:r>
              <a:rPr b="0" i="0" lang="en" sz="1200" u="none" cap="none" strike="noStrike">
                <a:solidFill>
                  <a:srgbClr val="24292E"/>
                </a:solidFill>
                <a:latin typeface="Consolas"/>
                <a:ea typeface="Consolas"/>
                <a:cs typeface="Consolas"/>
                <a:sym typeface="Consolas"/>
              </a:rPr>
              <a:t> </a:t>
            </a:r>
            <a:r>
              <a:rPr b="0" i="0" lang="en" sz="1200" u="none" cap="none" strike="noStrike">
                <a:solidFill>
                  <a:srgbClr val="D73A49"/>
                </a:solidFill>
                <a:latin typeface="Consolas"/>
                <a:ea typeface="Consolas"/>
                <a:cs typeface="Consolas"/>
                <a:sym typeface="Consolas"/>
              </a:rPr>
              <a:t>void</a:t>
            </a:r>
            <a:r>
              <a:rPr b="0" i="0" lang="en" sz="1200" u="none" cap="none" strike="noStrike">
                <a:solidFill>
                  <a:srgbClr val="24292E"/>
                </a:solidFill>
                <a:latin typeface="Consolas"/>
                <a:ea typeface="Consolas"/>
                <a:cs typeface="Consolas"/>
                <a:sym typeface="Consolas"/>
              </a:rPr>
              <a:t> </a:t>
            </a:r>
            <a:r>
              <a:rPr b="0" i="0" lang="en" sz="1200" u="none" cap="none" strike="noStrike">
                <a:solidFill>
                  <a:srgbClr val="6F42C1"/>
                </a:solidFill>
                <a:latin typeface="Consolas"/>
                <a:ea typeface="Consolas"/>
                <a:cs typeface="Consolas"/>
                <a:sym typeface="Consolas"/>
              </a:rPr>
              <a:t>evaluatesExpression</a:t>
            </a:r>
            <a:r>
              <a:rPr b="0" i="0" lang="en" sz="1200" u="none" cap="none" strike="noStrike">
                <a:solidFill>
                  <a:srgbClr val="24292E"/>
                </a:solidFill>
                <a:latin typeface="Consolas"/>
                <a:ea typeface="Consolas"/>
                <a:cs typeface="Consolas"/>
                <a:sym typeface="Consolas"/>
              </a:rPr>
              <a:t>() {</a:t>
            </a:r>
            <a:br>
              <a:rPr b="0" i="0" lang="en" sz="1200" u="none" cap="none" strike="noStrike">
                <a:solidFill>
                  <a:srgbClr val="24292E"/>
                </a:solidFill>
                <a:latin typeface="Consolas"/>
                <a:ea typeface="Consolas"/>
                <a:cs typeface="Consolas"/>
                <a:sym typeface="Consolas"/>
              </a:rPr>
            </a:br>
            <a:r>
              <a:rPr b="0" i="0" lang="en" sz="1200" u="none" cap="none" strike="noStrike">
                <a:solidFill>
                  <a:srgbClr val="24292E"/>
                </a:solidFill>
                <a:latin typeface="Consolas"/>
                <a:ea typeface="Consolas"/>
                <a:cs typeface="Consolas"/>
                <a:sym typeface="Consolas"/>
              </a:rPr>
              <a:t>    Calculator calculator </a:t>
            </a:r>
            <a:r>
              <a:rPr b="0" i="0" lang="en" sz="1200" u="none" cap="none" strike="noStrike">
                <a:solidFill>
                  <a:srgbClr val="D73A49"/>
                </a:solidFill>
                <a:latin typeface="Consolas"/>
                <a:ea typeface="Consolas"/>
                <a:cs typeface="Consolas"/>
                <a:sym typeface="Consolas"/>
              </a:rPr>
              <a:t>=</a:t>
            </a:r>
            <a:r>
              <a:rPr b="0" i="0" lang="en" sz="1200" u="none" cap="none" strike="noStrike">
                <a:solidFill>
                  <a:srgbClr val="24292E"/>
                </a:solidFill>
                <a:latin typeface="Consolas"/>
                <a:ea typeface="Consolas"/>
                <a:cs typeface="Consolas"/>
                <a:sym typeface="Consolas"/>
              </a:rPr>
              <a:t> </a:t>
            </a:r>
            <a:r>
              <a:rPr b="0" i="0" lang="en" sz="1200" u="none" cap="none" strike="noStrike">
                <a:solidFill>
                  <a:srgbClr val="D73A49"/>
                </a:solidFill>
                <a:latin typeface="Consolas"/>
                <a:ea typeface="Consolas"/>
                <a:cs typeface="Consolas"/>
                <a:sym typeface="Consolas"/>
              </a:rPr>
              <a:t>new</a:t>
            </a:r>
            <a:r>
              <a:rPr b="0" i="0" lang="en" sz="1200" u="none" cap="none" strike="noStrike">
                <a:solidFill>
                  <a:srgbClr val="24292E"/>
                </a:solidFill>
                <a:latin typeface="Consolas"/>
                <a:ea typeface="Consolas"/>
                <a:cs typeface="Consolas"/>
                <a:sym typeface="Consolas"/>
              </a:rPr>
              <a:t> Calculator();</a:t>
            </a:r>
            <a:br>
              <a:rPr b="0" i="0" lang="en" sz="1200" u="none" cap="none" strike="noStrike">
                <a:solidFill>
                  <a:srgbClr val="24292E"/>
                </a:solidFill>
                <a:latin typeface="Consolas"/>
                <a:ea typeface="Consolas"/>
                <a:cs typeface="Consolas"/>
                <a:sym typeface="Consolas"/>
              </a:rPr>
            </a:br>
            <a:r>
              <a:rPr b="0" i="0" lang="en" sz="1200" u="none" cap="none" strike="noStrike">
                <a:solidFill>
                  <a:srgbClr val="24292E"/>
                </a:solidFill>
                <a:latin typeface="Consolas"/>
                <a:ea typeface="Consolas"/>
                <a:cs typeface="Consolas"/>
                <a:sym typeface="Consolas"/>
              </a:rPr>
              <a:t>    </a:t>
            </a:r>
            <a:r>
              <a:rPr b="0" i="0" lang="en" sz="1200" u="none" cap="none" strike="noStrike">
                <a:solidFill>
                  <a:srgbClr val="D73A49"/>
                </a:solidFill>
                <a:latin typeface="Consolas"/>
                <a:ea typeface="Consolas"/>
                <a:cs typeface="Consolas"/>
                <a:sym typeface="Consolas"/>
              </a:rPr>
              <a:t>int</a:t>
            </a:r>
            <a:r>
              <a:rPr b="0" i="0" lang="en" sz="1200" u="none" cap="none" strike="noStrike">
                <a:solidFill>
                  <a:srgbClr val="24292E"/>
                </a:solidFill>
                <a:latin typeface="Consolas"/>
                <a:ea typeface="Consolas"/>
                <a:cs typeface="Consolas"/>
                <a:sym typeface="Consolas"/>
              </a:rPr>
              <a:t> sum </a:t>
            </a:r>
            <a:r>
              <a:rPr b="0" i="0" lang="en" sz="1200" u="none" cap="none" strike="noStrike">
                <a:solidFill>
                  <a:srgbClr val="D73A49"/>
                </a:solidFill>
                <a:latin typeface="Consolas"/>
                <a:ea typeface="Consolas"/>
                <a:cs typeface="Consolas"/>
                <a:sym typeface="Consolas"/>
              </a:rPr>
              <a:t>=</a:t>
            </a:r>
            <a:r>
              <a:rPr b="0" i="0" lang="en" sz="1200" u="none" cap="none" strike="noStrike">
                <a:solidFill>
                  <a:srgbClr val="24292E"/>
                </a:solidFill>
                <a:latin typeface="Consolas"/>
                <a:ea typeface="Consolas"/>
                <a:cs typeface="Consolas"/>
                <a:sym typeface="Consolas"/>
              </a:rPr>
              <a:t> calculator</a:t>
            </a:r>
            <a:r>
              <a:rPr b="0" i="0" lang="en" sz="1200" u="none" cap="none" strike="noStrike">
                <a:solidFill>
                  <a:srgbClr val="D73A49"/>
                </a:solidFill>
                <a:latin typeface="Consolas"/>
                <a:ea typeface="Consolas"/>
                <a:cs typeface="Consolas"/>
                <a:sym typeface="Consolas"/>
              </a:rPr>
              <a:t>.</a:t>
            </a:r>
            <a:r>
              <a:rPr b="0" i="0" lang="en" sz="1200" u="none" cap="none" strike="noStrike">
                <a:solidFill>
                  <a:srgbClr val="24292E"/>
                </a:solidFill>
                <a:latin typeface="Consolas"/>
                <a:ea typeface="Consolas"/>
                <a:cs typeface="Consolas"/>
                <a:sym typeface="Consolas"/>
              </a:rPr>
              <a:t>evaluate(</a:t>
            </a:r>
            <a:r>
              <a:rPr b="0" i="0" lang="en" sz="1200" u="none" cap="none" strike="noStrike">
                <a:solidFill>
                  <a:srgbClr val="032F62"/>
                </a:solidFill>
                <a:latin typeface="Consolas"/>
                <a:ea typeface="Consolas"/>
                <a:cs typeface="Consolas"/>
                <a:sym typeface="Consolas"/>
              </a:rPr>
              <a:t>"1+2+3"</a:t>
            </a:r>
            <a:r>
              <a:rPr b="0" i="0" lang="en" sz="1200" u="none" cap="none" strike="noStrike">
                <a:solidFill>
                  <a:srgbClr val="24292E"/>
                </a:solidFill>
                <a:latin typeface="Consolas"/>
                <a:ea typeface="Consolas"/>
                <a:cs typeface="Consolas"/>
                <a:sym typeface="Consolas"/>
              </a:rPr>
              <a:t>);</a:t>
            </a:r>
            <a:br>
              <a:rPr b="0" i="0" lang="en" sz="1200" u="none" cap="none" strike="noStrike">
                <a:solidFill>
                  <a:srgbClr val="24292E"/>
                </a:solidFill>
                <a:latin typeface="Consolas"/>
                <a:ea typeface="Consolas"/>
                <a:cs typeface="Consolas"/>
                <a:sym typeface="Consolas"/>
              </a:rPr>
            </a:br>
            <a:r>
              <a:rPr b="0" i="0" lang="en" sz="1200" u="none" cap="none" strike="noStrike">
                <a:solidFill>
                  <a:srgbClr val="24292E"/>
                </a:solidFill>
                <a:latin typeface="Consolas"/>
                <a:ea typeface="Consolas"/>
                <a:cs typeface="Consolas"/>
                <a:sym typeface="Consolas"/>
              </a:rPr>
              <a:t>    assertEquals(</a:t>
            </a:r>
            <a:r>
              <a:rPr b="0" i="0" lang="en" sz="1200" u="none" cap="none" strike="noStrike">
                <a:solidFill>
                  <a:srgbClr val="005CC5"/>
                </a:solidFill>
                <a:latin typeface="Consolas"/>
                <a:ea typeface="Consolas"/>
                <a:cs typeface="Consolas"/>
                <a:sym typeface="Consolas"/>
              </a:rPr>
              <a:t>6</a:t>
            </a:r>
            <a:r>
              <a:rPr b="0" i="0" lang="en" sz="1200" u="none" cap="none" strike="noStrike">
                <a:solidFill>
                  <a:srgbClr val="24292E"/>
                </a:solidFill>
                <a:latin typeface="Consolas"/>
                <a:ea typeface="Consolas"/>
                <a:cs typeface="Consolas"/>
                <a:sym typeface="Consolas"/>
              </a:rPr>
              <a:t>, sum);</a:t>
            </a:r>
            <a:br>
              <a:rPr b="0" i="0" lang="en" sz="1200" u="none" cap="none" strike="noStrike">
                <a:solidFill>
                  <a:srgbClr val="24292E"/>
                </a:solidFill>
                <a:latin typeface="Consolas"/>
                <a:ea typeface="Consolas"/>
                <a:cs typeface="Consolas"/>
                <a:sym typeface="Consolas"/>
              </a:rPr>
            </a:br>
            <a:r>
              <a:rPr b="0" i="0" lang="en" sz="1200" u="none" cap="none" strike="noStrike">
                <a:solidFill>
                  <a:srgbClr val="24292E"/>
                </a:solidFill>
                <a:latin typeface="Consolas"/>
                <a:ea typeface="Consolas"/>
                <a:cs typeface="Consolas"/>
                <a:sym typeface="Consolas"/>
              </a:rPr>
              <a:t>  }</a:t>
            </a:r>
            <a:br>
              <a:rPr b="0" i="0" lang="en" sz="1200" u="none" cap="none" strike="noStrike">
                <a:solidFill>
                  <a:srgbClr val="24292E"/>
                </a:solidFill>
                <a:latin typeface="Consolas"/>
                <a:ea typeface="Consolas"/>
                <a:cs typeface="Consolas"/>
                <a:sym typeface="Consolas"/>
              </a:rPr>
            </a:br>
            <a:r>
              <a:rPr b="0" i="0" lang="en" sz="1200" u="none" cap="none" strike="noStrike">
                <a:solidFill>
                  <a:srgbClr val="24292E"/>
                </a:solidFill>
                <a:latin typeface="Consolas"/>
                <a:ea typeface="Consolas"/>
                <a:cs typeface="Consolas"/>
                <a:sym typeface="Consolas"/>
              </a:rPr>
              <a:t>}</a:t>
            </a:r>
            <a:endParaRPr b="0" i="0" sz="1200" u="none" cap="none" strike="noStrike">
              <a:solidFill>
                <a:srgbClr val="24292E"/>
              </a:solidFill>
              <a:latin typeface="Consolas"/>
              <a:ea typeface="Consolas"/>
              <a:cs typeface="Consolas"/>
              <a:sym typeface="Consolas"/>
            </a:endParaRPr>
          </a:p>
          <a:p>
            <a:pPr indent="0" lvl="0" marL="152400" marR="152400" rtl="0" algn="l">
              <a:lnSpc>
                <a:spcPct val="145000"/>
              </a:lnSpc>
              <a:spcBef>
                <a:spcPts val="0"/>
              </a:spcBef>
              <a:spcAft>
                <a:spcPts val="0"/>
              </a:spcAft>
              <a:buClr>
                <a:schemeClr val="lt2"/>
              </a:buClr>
              <a:buSzPts val="1800"/>
              <a:buFont typeface="Roboto"/>
              <a:buNone/>
            </a:pPr>
            <a:r>
              <a:t/>
            </a:r>
            <a:endParaRPr b="0" i="0" sz="1200" u="none" cap="none" strike="noStrike">
              <a:solidFill>
                <a:srgbClr val="000000"/>
              </a:solidFill>
              <a:latin typeface="Consolas"/>
              <a:ea typeface="Consolas"/>
              <a:cs typeface="Consolas"/>
              <a:sym typeface="Consolas"/>
            </a:endParaRPr>
          </a:p>
          <a:p>
            <a:pPr indent="0" lvl="0" marL="0" marR="0" rtl="0" algn="l">
              <a:lnSpc>
                <a:spcPct val="140000"/>
              </a:lnSpc>
              <a:spcBef>
                <a:spcPts val="0"/>
              </a:spcBef>
              <a:spcAft>
                <a:spcPts val="0"/>
              </a:spcAft>
              <a:buClr>
                <a:schemeClr val="lt2"/>
              </a:buClr>
              <a:buSzPts val="1800"/>
              <a:buFont typeface="Roboto"/>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800"/>
              </a:spcBef>
              <a:spcAft>
                <a:spcPts val="1600"/>
              </a:spcAft>
              <a:buClr>
                <a:schemeClr val="lt2"/>
              </a:buClr>
              <a:buSzPts val="1800"/>
              <a:buFont typeface="Roboto"/>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Annotations</a:t>
            </a:r>
            <a:endParaRPr b="0" i="0" sz="3200" u="none" cap="none" strike="noStrike">
              <a:solidFill>
                <a:schemeClr val="lt1"/>
              </a:solidFill>
              <a:latin typeface="Roboto"/>
              <a:ea typeface="Roboto"/>
              <a:cs typeface="Roboto"/>
              <a:sym typeface="Roboto"/>
            </a:endParaRPr>
          </a:p>
        </p:txBody>
      </p:sp>
      <p:sp>
        <p:nvSpPr>
          <p:cNvPr id="110" name="Google Shape;110;p2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0"/>
              </a:spcBef>
              <a:spcAft>
                <a:spcPts val="0"/>
              </a:spcAft>
              <a:buClr>
                <a:schemeClr val="lt2"/>
              </a:buClr>
              <a:buSzPts val="1800"/>
              <a:buFont typeface="Roboto"/>
              <a:buNone/>
            </a:pPr>
            <a:r>
              <a:rPr b="1" i="0" lang="en" sz="1400" u="none" cap="none" strike="noStrike">
                <a:solidFill>
                  <a:srgbClr val="000000"/>
                </a:solidFill>
                <a:latin typeface="Arial"/>
                <a:ea typeface="Arial"/>
                <a:cs typeface="Arial"/>
                <a:sym typeface="Arial"/>
              </a:rPr>
              <a:t>@Test</a:t>
            </a:r>
            <a:endParaRPr b="1" i="0" sz="1400" u="none" cap="none" strike="noStrike">
              <a:solidFill>
                <a:srgbClr val="000000"/>
              </a:solidFill>
              <a:latin typeface="Arial"/>
              <a:ea typeface="Arial"/>
              <a:cs typeface="Arial"/>
              <a:sym typeface="Arial"/>
            </a:endParaRPr>
          </a:p>
          <a:p>
            <a:pPr indent="0" lvl="0" marL="0" marR="0" rtl="0" algn="l">
              <a:lnSpc>
                <a:spcPct val="140000"/>
              </a:lnSpc>
              <a:spcBef>
                <a:spcPts val="800"/>
              </a:spcBef>
              <a:spcAft>
                <a:spcPts val="0"/>
              </a:spcAft>
              <a:buClr>
                <a:schemeClr val="lt2"/>
              </a:buClr>
              <a:buSzPts val="1800"/>
              <a:buFont typeface="Roboto"/>
              <a:buNone/>
            </a:pPr>
            <a:r>
              <a:rPr b="0" i="0" lang="en" sz="1400" u="none" cap="none" strike="noStrike">
                <a:solidFill>
                  <a:srgbClr val="000000"/>
                </a:solidFill>
                <a:latin typeface="Arial"/>
                <a:ea typeface="Arial"/>
                <a:cs typeface="Arial"/>
                <a:sym typeface="Arial"/>
              </a:rPr>
              <a:t>Denotes that a method is a test method.</a:t>
            </a:r>
            <a:endParaRPr b="0" i="0" sz="1400" u="none" cap="none" strike="noStrike">
              <a:solidFill>
                <a:srgbClr val="000000"/>
              </a:solidFill>
              <a:latin typeface="Arial"/>
              <a:ea typeface="Arial"/>
              <a:cs typeface="Arial"/>
              <a:sym typeface="Arial"/>
            </a:endParaRPr>
          </a:p>
          <a:p>
            <a:pPr indent="0" lvl="0" marL="0" marR="0" rtl="0" algn="l">
              <a:lnSpc>
                <a:spcPct val="140000"/>
              </a:lnSpc>
              <a:spcBef>
                <a:spcPts val="800"/>
              </a:spcBef>
              <a:spcAft>
                <a:spcPts val="0"/>
              </a:spcAft>
              <a:buClr>
                <a:schemeClr val="lt2"/>
              </a:buClr>
              <a:buSzPts val="1800"/>
              <a:buFont typeface="Roboto"/>
              <a:buNone/>
            </a:pPr>
            <a:r>
              <a:rPr b="1" i="0" lang="en" sz="1400" u="none" cap="none" strike="noStrike">
                <a:solidFill>
                  <a:srgbClr val="000000"/>
                </a:solidFill>
                <a:latin typeface="Arial"/>
                <a:ea typeface="Arial"/>
                <a:cs typeface="Arial"/>
                <a:sym typeface="Arial"/>
              </a:rPr>
              <a:t>@BeforeEach</a:t>
            </a:r>
            <a:endParaRPr b="1" i="0" sz="1400" u="none" cap="none" strike="noStrike">
              <a:solidFill>
                <a:srgbClr val="000000"/>
              </a:solidFill>
              <a:latin typeface="Arial"/>
              <a:ea typeface="Arial"/>
              <a:cs typeface="Arial"/>
              <a:sym typeface="Arial"/>
            </a:endParaRPr>
          </a:p>
          <a:p>
            <a:pPr indent="0" lvl="0" marL="0" marR="0" rtl="0" algn="l">
              <a:lnSpc>
                <a:spcPct val="140000"/>
              </a:lnSpc>
              <a:spcBef>
                <a:spcPts val="800"/>
              </a:spcBef>
              <a:spcAft>
                <a:spcPts val="0"/>
              </a:spcAft>
              <a:buClr>
                <a:schemeClr val="lt2"/>
              </a:buClr>
              <a:buSzPts val="1800"/>
              <a:buFont typeface="Roboto"/>
              <a:buNone/>
            </a:pPr>
            <a:r>
              <a:rPr b="0" i="0" lang="en" sz="1400" u="none" cap="none" strike="noStrike">
                <a:solidFill>
                  <a:srgbClr val="000000"/>
                </a:solidFill>
                <a:latin typeface="Arial"/>
                <a:ea typeface="Arial"/>
                <a:cs typeface="Arial"/>
                <a:sym typeface="Arial"/>
              </a:rPr>
              <a:t>Denotes that the annotated method should be executed </a:t>
            </a:r>
            <a:r>
              <a:rPr b="0" i="1" lang="en" sz="1400" u="none" cap="none" strike="noStrike">
                <a:solidFill>
                  <a:srgbClr val="000000"/>
                </a:solidFill>
                <a:latin typeface="Arial"/>
                <a:ea typeface="Arial"/>
                <a:cs typeface="Arial"/>
                <a:sym typeface="Arial"/>
              </a:rPr>
              <a:t>before</a:t>
            </a:r>
            <a:r>
              <a:rPr b="0" i="0" lang="en" sz="1400" u="none" cap="none" strike="noStrike">
                <a:solidFill>
                  <a:srgbClr val="000000"/>
                </a:solidFill>
                <a:latin typeface="Arial"/>
                <a:ea typeface="Arial"/>
                <a:cs typeface="Arial"/>
                <a:sym typeface="Arial"/>
              </a:rPr>
              <a:t> each @Test method in the current class</a:t>
            </a:r>
            <a:endParaRPr b="0" i="0" sz="1400" u="none" cap="none" strike="noStrike">
              <a:solidFill>
                <a:srgbClr val="000000"/>
              </a:solidFill>
              <a:latin typeface="Arial"/>
              <a:ea typeface="Arial"/>
              <a:cs typeface="Arial"/>
              <a:sym typeface="Arial"/>
            </a:endParaRPr>
          </a:p>
          <a:p>
            <a:pPr indent="0" lvl="0" marL="152400" marR="152400" rtl="0" algn="l">
              <a:lnSpc>
                <a:spcPct val="145000"/>
              </a:lnSpc>
              <a:spcBef>
                <a:spcPts val="800"/>
              </a:spcBef>
              <a:spcAft>
                <a:spcPts val="0"/>
              </a:spcAft>
              <a:buClr>
                <a:schemeClr val="lt2"/>
              </a:buClr>
              <a:buSzPts val="1800"/>
              <a:buFont typeface="Roboto"/>
              <a:buNone/>
            </a:pPr>
            <a:r>
              <a:rPr b="0" i="0" lang="en" sz="1400" u="none" cap="none" strike="noStrike">
                <a:solidFill>
                  <a:srgbClr val="000077"/>
                </a:solidFill>
                <a:latin typeface="Arial"/>
                <a:ea typeface="Arial"/>
                <a:cs typeface="Arial"/>
                <a:sym typeface="Arial"/>
              </a:rPr>
              <a:t>@BeforeEach</a:t>
            </a:r>
            <a:br>
              <a:rPr b="0" i="0" lang="en" sz="1400" u="none" cap="none" strike="noStrike">
                <a:solidFill>
                  <a:srgbClr val="000000"/>
                </a:solidFill>
                <a:latin typeface="Arial"/>
                <a:ea typeface="Arial"/>
                <a:cs typeface="Arial"/>
                <a:sym typeface="Arial"/>
              </a:rPr>
            </a:br>
            <a:r>
              <a:rPr b="1" i="0" lang="en" sz="1400" u="none" cap="none" strike="noStrike">
                <a:solidFill>
                  <a:srgbClr val="000000"/>
                </a:solidFill>
                <a:latin typeface="Arial"/>
                <a:ea typeface="Arial"/>
                <a:cs typeface="Arial"/>
                <a:sym typeface="Arial"/>
              </a:rPr>
              <a:t>void</a:t>
            </a:r>
            <a:r>
              <a:rPr b="0" i="0" lang="en" sz="1400" u="none" cap="none" strike="noStrike">
                <a:solidFill>
                  <a:srgbClr val="000000"/>
                </a:solidFill>
                <a:latin typeface="Arial"/>
                <a:ea typeface="Arial"/>
                <a:cs typeface="Arial"/>
                <a:sym typeface="Arial"/>
              </a:rPr>
              <a:t> init() {</a:t>
            </a:r>
            <a:endParaRPr b="0" i="0" sz="1400" u="none" cap="none" strike="noStrike">
              <a:solidFill>
                <a:srgbClr val="000000"/>
              </a:solidFill>
              <a:latin typeface="Arial"/>
              <a:ea typeface="Arial"/>
              <a:cs typeface="Arial"/>
              <a:sym typeface="Arial"/>
            </a:endParaRPr>
          </a:p>
          <a:p>
            <a:pPr indent="0" lvl="0" marL="152400" marR="152400" rtl="0" algn="l">
              <a:lnSpc>
                <a:spcPct val="145000"/>
              </a:lnSpc>
              <a:spcBef>
                <a:spcPts val="0"/>
              </a:spcBef>
              <a:spcAft>
                <a:spcPts val="0"/>
              </a:spcAft>
              <a:buClr>
                <a:schemeClr val="lt2"/>
              </a:buClr>
              <a:buSzPts val="1800"/>
              <a:buFont typeface="Roboto"/>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Clr>
                <a:schemeClr val="lt2"/>
              </a:buClr>
              <a:buSzPts val="1800"/>
              <a:buFont typeface="Roboto"/>
              <a:buNone/>
            </a:pPr>
            <a:r>
              <a:t/>
            </a:r>
            <a:endParaRPr b="0" i="0" sz="1400" u="none" cap="none" strike="noStrike">
              <a:solidFill>
                <a:srgbClr val="000000"/>
              </a:solidFill>
              <a:latin typeface="Arial"/>
              <a:ea typeface="Arial"/>
              <a:cs typeface="Arial"/>
              <a:sym typeface="Arial"/>
            </a:endParaRPr>
          </a:p>
          <a:p>
            <a:pPr indent="0" lvl="0" marL="0" marR="0" rtl="0" algn="l">
              <a:lnSpc>
                <a:spcPct val="140000"/>
              </a:lnSpc>
              <a:spcBef>
                <a:spcPts val="800"/>
              </a:spcBef>
              <a:spcAft>
                <a:spcPts val="0"/>
              </a:spcAft>
              <a:buClr>
                <a:schemeClr val="lt2"/>
              </a:buClr>
              <a:buSzPts val="1800"/>
              <a:buFont typeface="Roboto"/>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800"/>
              </a:spcBef>
              <a:spcAft>
                <a:spcPts val="1600"/>
              </a:spcAft>
              <a:buClr>
                <a:schemeClr val="lt2"/>
              </a:buClr>
              <a:buSzPts val="1800"/>
              <a:buFont typeface="Roboto"/>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Annotations Contd...</a:t>
            </a:r>
            <a:endParaRPr b="0" i="0" sz="3200" u="none" cap="none" strike="noStrike">
              <a:solidFill>
                <a:schemeClr val="lt1"/>
              </a:solidFill>
              <a:latin typeface="Roboto"/>
              <a:ea typeface="Roboto"/>
              <a:cs typeface="Roboto"/>
              <a:sym typeface="Roboto"/>
            </a:endParaRPr>
          </a:p>
        </p:txBody>
      </p:sp>
      <p:sp>
        <p:nvSpPr>
          <p:cNvPr id="116" name="Google Shape;116;p2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0"/>
              </a:spcBef>
              <a:spcAft>
                <a:spcPts val="0"/>
              </a:spcAft>
              <a:buClr>
                <a:schemeClr val="lt2"/>
              </a:buClr>
              <a:buSzPts val="1800"/>
              <a:buFont typeface="Roboto"/>
              <a:buNone/>
            </a:pPr>
            <a:r>
              <a:rPr b="1" i="0" lang="en" sz="1400" u="none" cap="none" strike="noStrike">
                <a:solidFill>
                  <a:srgbClr val="000000"/>
                </a:solidFill>
                <a:latin typeface="Arial"/>
                <a:ea typeface="Arial"/>
                <a:cs typeface="Arial"/>
                <a:sym typeface="Arial"/>
              </a:rPr>
              <a:t>@AfterEach</a:t>
            </a:r>
            <a:endParaRPr b="1" i="0" sz="1400" u="none" cap="none" strike="noStrike">
              <a:solidFill>
                <a:srgbClr val="000000"/>
              </a:solidFill>
              <a:latin typeface="Arial"/>
              <a:ea typeface="Arial"/>
              <a:cs typeface="Arial"/>
              <a:sym typeface="Arial"/>
            </a:endParaRPr>
          </a:p>
          <a:p>
            <a:pPr indent="0" lvl="0" marL="0" marR="0" rtl="0" algn="l">
              <a:lnSpc>
                <a:spcPct val="140000"/>
              </a:lnSpc>
              <a:spcBef>
                <a:spcPts val="800"/>
              </a:spcBef>
              <a:spcAft>
                <a:spcPts val="0"/>
              </a:spcAft>
              <a:buClr>
                <a:schemeClr val="lt2"/>
              </a:buClr>
              <a:buSzPts val="1800"/>
              <a:buFont typeface="Roboto"/>
              <a:buNone/>
            </a:pPr>
            <a:r>
              <a:rPr b="0" i="0" lang="en" sz="1400" u="none" cap="none" strike="noStrike">
                <a:solidFill>
                  <a:srgbClr val="000000"/>
                </a:solidFill>
                <a:latin typeface="Arial"/>
                <a:ea typeface="Arial"/>
                <a:cs typeface="Arial"/>
                <a:sym typeface="Arial"/>
              </a:rPr>
              <a:t>Denotes that the annotated method should be executed </a:t>
            </a:r>
            <a:r>
              <a:rPr b="0" i="1" lang="en" sz="1400" u="none" cap="none" strike="noStrike">
                <a:solidFill>
                  <a:srgbClr val="000000"/>
                </a:solidFill>
                <a:latin typeface="Arial"/>
                <a:ea typeface="Arial"/>
                <a:cs typeface="Arial"/>
                <a:sym typeface="Arial"/>
              </a:rPr>
              <a:t>after</a:t>
            </a:r>
            <a:r>
              <a:rPr b="0" i="0" lang="en" sz="1400" u="none" cap="none" strike="noStrike">
                <a:solidFill>
                  <a:srgbClr val="000000"/>
                </a:solidFill>
                <a:latin typeface="Arial"/>
                <a:ea typeface="Arial"/>
                <a:cs typeface="Arial"/>
                <a:sym typeface="Arial"/>
              </a:rPr>
              <a:t> each @Test method in the current class</a:t>
            </a:r>
            <a:endParaRPr b="0" i="0" sz="1400" u="none" cap="none" strike="noStrike">
              <a:solidFill>
                <a:srgbClr val="000000"/>
              </a:solidFill>
              <a:latin typeface="Arial"/>
              <a:ea typeface="Arial"/>
              <a:cs typeface="Arial"/>
              <a:sym typeface="Arial"/>
            </a:endParaRPr>
          </a:p>
          <a:p>
            <a:pPr indent="0" lvl="0" marL="152400" marR="152400" rtl="0" algn="l">
              <a:lnSpc>
                <a:spcPct val="145000"/>
              </a:lnSpc>
              <a:spcBef>
                <a:spcPts val="800"/>
              </a:spcBef>
              <a:spcAft>
                <a:spcPts val="0"/>
              </a:spcAft>
              <a:buClr>
                <a:schemeClr val="lt2"/>
              </a:buClr>
              <a:buSzPts val="1800"/>
              <a:buFont typeface="Roboto"/>
              <a:buNone/>
            </a:pPr>
            <a:r>
              <a:rPr b="0" i="0" lang="en" sz="1400" u="none" cap="none" strike="noStrike">
                <a:solidFill>
                  <a:srgbClr val="000077"/>
                </a:solidFill>
                <a:latin typeface="Arial"/>
                <a:ea typeface="Arial"/>
                <a:cs typeface="Arial"/>
                <a:sym typeface="Arial"/>
              </a:rPr>
              <a:t>@AfterEach</a:t>
            </a:r>
            <a:br>
              <a:rPr b="0" i="0" lang="en" sz="1400" u="none" cap="none" strike="noStrike">
                <a:solidFill>
                  <a:srgbClr val="000000"/>
                </a:solidFill>
                <a:latin typeface="Arial"/>
                <a:ea typeface="Arial"/>
                <a:cs typeface="Arial"/>
                <a:sym typeface="Arial"/>
              </a:rPr>
            </a:br>
            <a:r>
              <a:rPr b="1" i="0" lang="en" sz="1400" u="none" cap="none" strike="noStrike">
                <a:solidFill>
                  <a:srgbClr val="000000"/>
                </a:solidFill>
                <a:latin typeface="Arial"/>
                <a:ea typeface="Arial"/>
                <a:cs typeface="Arial"/>
                <a:sym typeface="Arial"/>
              </a:rPr>
              <a:t>void</a:t>
            </a:r>
            <a:r>
              <a:rPr b="0" i="0" lang="en" sz="1400" u="none" cap="none" strike="noStrike">
                <a:solidFill>
                  <a:srgbClr val="000000"/>
                </a:solidFill>
                <a:latin typeface="Arial"/>
                <a:ea typeface="Arial"/>
                <a:cs typeface="Arial"/>
                <a:sym typeface="Arial"/>
              </a:rPr>
              <a:t> tearDown() {</a:t>
            </a:r>
            <a:endParaRPr b="0" i="0" sz="1400" u="none" cap="none" strike="noStrike">
              <a:solidFill>
                <a:srgbClr val="000000"/>
              </a:solidFill>
              <a:latin typeface="Arial"/>
              <a:ea typeface="Arial"/>
              <a:cs typeface="Arial"/>
              <a:sym typeface="Arial"/>
            </a:endParaRPr>
          </a:p>
          <a:p>
            <a:pPr indent="0" lvl="0" marL="152400" marR="152400" rtl="0" algn="l">
              <a:lnSpc>
                <a:spcPct val="145000"/>
              </a:lnSpc>
              <a:spcBef>
                <a:spcPts val="0"/>
              </a:spcBef>
              <a:spcAft>
                <a:spcPts val="0"/>
              </a:spcAft>
              <a:buClr>
                <a:schemeClr val="lt2"/>
              </a:buClr>
              <a:buSzPts val="1800"/>
              <a:buFont typeface="Roboto"/>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152400" marR="152400" rtl="0" algn="l">
              <a:lnSpc>
                <a:spcPct val="145000"/>
              </a:lnSpc>
              <a:spcBef>
                <a:spcPts val="0"/>
              </a:spcBef>
              <a:spcAft>
                <a:spcPts val="0"/>
              </a:spcAft>
              <a:buClr>
                <a:schemeClr val="lt2"/>
              </a:buClr>
              <a:buSzPts val="1800"/>
              <a:buFont typeface="Roboto"/>
              <a:buNone/>
            </a:pPr>
            <a:r>
              <a:t/>
            </a:r>
            <a:endParaRPr b="0" i="0" sz="14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Clr>
                <a:schemeClr val="lt2"/>
              </a:buClr>
              <a:buSzPts val="1800"/>
              <a:buFont typeface="Roboto"/>
              <a:buNone/>
            </a:pPr>
            <a:r>
              <a:rPr b="1" i="0" lang="en" sz="1400" u="none" cap="none" strike="noStrike">
                <a:solidFill>
                  <a:srgbClr val="000000"/>
                </a:solidFill>
                <a:latin typeface="Arial"/>
                <a:ea typeface="Arial"/>
                <a:cs typeface="Arial"/>
                <a:sym typeface="Arial"/>
              </a:rPr>
              <a:t>@BeforeAll</a:t>
            </a:r>
            <a:endParaRPr b="1" i="0" sz="1400" u="none" cap="none" strike="noStrike">
              <a:solidFill>
                <a:srgbClr val="000000"/>
              </a:solidFill>
              <a:latin typeface="Arial"/>
              <a:ea typeface="Arial"/>
              <a:cs typeface="Arial"/>
              <a:sym typeface="Arial"/>
            </a:endParaRPr>
          </a:p>
          <a:p>
            <a:pPr indent="0" lvl="0" marL="0" marR="0" rtl="0" algn="l">
              <a:lnSpc>
                <a:spcPct val="140000"/>
              </a:lnSpc>
              <a:spcBef>
                <a:spcPts val="800"/>
              </a:spcBef>
              <a:spcAft>
                <a:spcPts val="0"/>
              </a:spcAft>
              <a:buClr>
                <a:schemeClr val="lt2"/>
              </a:buClr>
              <a:buSzPts val="1800"/>
              <a:buFont typeface="Roboto"/>
              <a:buNone/>
            </a:pPr>
            <a:r>
              <a:rPr b="0" i="0" lang="en" sz="1400" u="none" cap="none" strike="noStrike">
                <a:solidFill>
                  <a:srgbClr val="000000"/>
                </a:solidFill>
                <a:latin typeface="Arial"/>
                <a:ea typeface="Arial"/>
                <a:cs typeface="Arial"/>
                <a:sym typeface="Arial"/>
              </a:rPr>
              <a:t>Denotes that the annotated method should be executed </a:t>
            </a:r>
            <a:r>
              <a:rPr b="0" i="1" lang="en" sz="1400" u="none" cap="none" strike="noStrike">
                <a:solidFill>
                  <a:srgbClr val="000000"/>
                </a:solidFill>
                <a:latin typeface="Arial"/>
                <a:ea typeface="Arial"/>
                <a:cs typeface="Arial"/>
                <a:sym typeface="Arial"/>
              </a:rPr>
              <a:t>before</a:t>
            </a:r>
            <a:r>
              <a:rPr b="0" i="0" lang="en" sz="1400" u="none" cap="none" strike="noStrike">
                <a:solidFill>
                  <a:srgbClr val="000000"/>
                </a:solidFill>
                <a:latin typeface="Arial"/>
                <a:ea typeface="Arial"/>
                <a:cs typeface="Arial"/>
                <a:sym typeface="Arial"/>
              </a:rPr>
              <a:t> </a:t>
            </a:r>
            <a:r>
              <a:rPr b="1" i="0" lang="en" sz="1400" u="none" cap="none" strike="noStrike">
                <a:solidFill>
                  <a:srgbClr val="000000"/>
                </a:solidFill>
                <a:latin typeface="Arial"/>
                <a:ea typeface="Arial"/>
                <a:cs typeface="Arial"/>
                <a:sym typeface="Arial"/>
              </a:rPr>
              <a:t>all</a:t>
            </a:r>
            <a:r>
              <a:rPr b="0" i="0" lang="en" sz="1400" u="none" cap="none" strike="noStrike">
                <a:solidFill>
                  <a:srgbClr val="000000"/>
                </a:solidFill>
                <a:latin typeface="Arial"/>
                <a:ea typeface="Arial"/>
                <a:cs typeface="Arial"/>
                <a:sym typeface="Arial"/>
              </a:rPr>
              <a:t> @Test methods in the current class</a:t>
            </a:r>
            <a:endParaRPr b="0" i="0" sz="1400" u="none" cap="none" strike="noStrike">
              <a:solidFill>
                <a:srgbClr val="000000"/>
              </a:solidFill>
              <a:latin typeface="Arial"/>
              <a:ea typeface="Arial"/>
              <a:cs typeface="Arial"/>
              <a:sym typeface="Arial"/>
            </a:endParaRPr>
          </a:p>
          <a:p>
            <a:pPr indent="0" lvl="0" marL="0" marR="0" rtl="0" algn="l">
              <a:lnSpc>
                <a:spcPct val="140000"/>
              </a:lnSpc>
              <a:spcBef>
                <a:spcPts val="800"/>
              </a:spcBef>
              <a:spcAft>
                <a:spcPts val="0"/>
              </a:spcAft>
              <a:buClr>
                <a:schemeClr val="lt2"/>
              </a:buClr>
              <a:buSzPts val="1800"/>
              <a:buFont typeface="Roboto"/>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800"/>
              </a:spcBef>
              <a:spcAft>
                <a:spcPts val="1600"/>
              </a:spcAft>
              <a:buClr>
                <a:schemeClr val="lt2"/>
              </a:buClr>
              <a:buSzPts val="1800"/>
              <a:buFont typeface="Roboto"/>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