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9a2696f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d9a2696f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9a269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d9a269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9a2696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d9a2696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9a2696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d9a2696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9a2696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d9a2696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9a2696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d9a2696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9a2696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d9a2696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Recursion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"/>
              <a:t>Neeraj Jain</a:t>
            </a: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Rahul Gupta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Recursion Works ?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300" y="1919075"/>
            <a:ext cx="456454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Recursion and Iteration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Anything one can do with iteration, one can do with recursion.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Anything one can do with recursion, one can do with iteration.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i="1" lang="en" sz="2400">
                <a:latin typeface="Arial"/>
                <a:ea typeface="Arial"/>
                <a:cs typeface="Arial"/>
                <a:sym typeface="Arial"/>
              </a:rPr>
              <a:t>“Anything that, in happening, causes itself to happen again, happens again.”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Anatomy of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Case 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 case solved immediately without requiring recursion.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case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case for many inputs solved with recursion.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Smaller-caller issue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recursive call must involve a “smaller” problem or one “closer” to the base case.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Weiss’s Rules for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have at least one case that can be solved WITHOUT recursion.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recursive call must make progress towards a base case.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the recursive call works.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duplicate work by solving the same instance of a problem in separate recursive calls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Infinite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definition with a missing or badly written base case causes infinite recursion, similar to an infinite loop.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int factorial(int n)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return n * factorial(n - 1); </a:t>
            </a:r>
            <a:r>
              <a:rPr b="0" i="0" lang="en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// Forgot base case</a:t>
            </a:r>
            <a:endParaRPr b="0" i="0" sz="18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Infinite Recursion Contd...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factorial(4)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   = 4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fact(3)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 4 * 3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 4 * 3 * 2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fact(1)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 4 * 3 * 2 * 1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fact(0)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* 3 * 2 * 1 * 0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fact(-1)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* 3 * 2 * 1 * 0 * -1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fact(-2)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...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crashes: Stack Overflow Error!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Types of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and Multiple Recursion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Direct and Indirect Recursion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and Multiple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Recursion that only contains a single self reference is known as </a:t>
            </a: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recursion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Eg. Factorial function.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 n * fact(n-1)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Recursion that contains a multiple self reference is known as </a:t>
            </a: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 recursion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Eg. Fibonacci function.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fib(n) = fib(n-1) + fib(n-2)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 and Indirect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a function F calls itself (i.e.) F calls F. Then this recursion is </a:t>
            </a: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Direct Recursion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static int direct(int n) {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if(n &lt;=0) return 0;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else return n + direct(n-1);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 and Indirect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a function F calls G and and function G calls F. Then this recursion is </a:t>
            </a: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Indirect Recursion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static int inDirect(int n) {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if(n &lt;=0) return 0;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else return n + buddy(n-1);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 buddy(int n) {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return inDirect(n);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Recursion 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 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types of Recursion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Algorithms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Recursive Fibonacci Algorithm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fib(n: non negative integer)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n=0 </a:t>
            </a:r>
            <a:r>
              <a:rPr b="1" i="0" lang="en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fib(n) := 0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else if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n=1 </a:t>
            </a:r>
            <a:r>
              <a:rPr b="1" i="0" lang="en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fib(1) := 1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fib(n) := fib(n-1) + fib(n-2)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75" y="470175"/>
            <a:ext cx="8021575" cy="43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Tower of Hanoi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Initially, the disks are placed in decreasing size on start stack.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objective is to move them to end stack, making also use of an auxiliary stack.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Tower of Hanoi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Conditions for moving the disks are: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disks (except the one to be moved) have to be on one of the three stacks.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possible to move only one disk at a time, taking it from the top of the tower on one of the stack and placing it on the top of the tower on another stack.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disk can never be placed on a smaller disk.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Tower of Hanoi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with 5 Disks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325" y="2396125"/>
            <a:ext cx="6586200" cy="25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Tower of Hanoi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When n =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the disc from start stack to end stack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Case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When n &gt;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Move (n-1) discs from start stack to auxiliary stack 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Move the last disc from start stack to end stack 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Move the (n-1) discs from auxiliary stack to end stack 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1 and 3 are recursive invocations of the same procedure.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is a good problem solving approach when the problem is difficult to solve using iterations, and recursive algorithms are easy to understand and implement.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a method of solving problems that involves breaking a problem down into smaller and smaller subproblems until you get to a small enough problem that it can be solved trivially.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Subprograms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are an indispensable part in writing programs to solve problems.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 some cases, the smaller problem is fundamentally the same as the original problem.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Benefits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Reusing the same technique (with different size inputs) and so fewer subprocedures need be written.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Recursion is a powerful and elegant way of solving problems.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Sometimes a recursive solution is easier to create than an iterative one even if one does not see it a first.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Factorial Example 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factorial for any positive integer n, written n!, is defined to be the product of all integers between 1 and n inclusive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3171825"/>
            <a:ext cx="51244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Factorial example without recursion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int factorial(int n)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 product = 1;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 (int i = 1; i &lt;= n; i++)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product *= i;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product;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Recursive Factorial 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 can also be defined recursively: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factorial is defined in terms of another factorial until the basic case of 0! is reached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500313"/>
            <a:ext cx="36576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Recursive Factorial Contd... 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int factorial(int n)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(n == 0)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1;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n * factorial(n - 1);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Recursion Works ?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call sets up a new instance of all the parameters and the local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always, when the method completes, control returns to the method that invoked it (which might be another invocation of the same method)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factorial(4)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= 4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fact(3)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 4 * 3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 4 * 3 * 2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fact(1)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 4 * 3 * 2 * 1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fact(0)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* 3 * 2 * 1 *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=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