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da955df8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da955df8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da955df84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da955df84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da955df8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da955df8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da955df8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da955df8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da955df8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da955df8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da955df8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da955df8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da955df8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da955df8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da955df8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da955df8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da955df8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da955df8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da955df8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da955df8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cs.cornell.edu/info/courses/spring-98/cs211/lecturenotes/05-stacksandqueues.pdf" TargetMode="External"/><Relationship Id="rId4" Type="http://schemas.openxmlformats.org/officeDocument/2006/relationships/hyperlink" Target="https://www.cs.utexas.edu/users/wcook/papers/OOPvsADT/CookOOPvsADT90.pdf" TargetMode="External"/><Relationship Id="rId5" Type="http://schemas.openxmlformats.org/officeDocument/2006/relationships/hyperlink" Target="https://homes.cs.washington.edu/~mernst/pubs/immutability-aliasing-2013-lncs7850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073700"/>
            <a:ext cx="8222100" cy="167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and Concrete Data Types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20"/>
            <a:ext cx="82221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Neeraj Jain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Arun Taneja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http://www.cs.cornell.edu/info/courses/spring-98/cs211/lecturenotes/05-stacksandqueues.pdf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https://www.cs.utexas.edu/users/wcook/papers/OOPvsADT/CookOOPvsADT90.pdf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https://homes.cs.washington.edu/~mernst/pubs/immutability-aliasing-2013-lncs7850.pdf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 Data Type </a:t>
            </a:r>
            <a:r>
              <a:rPr lang="en"/>
              <a:t>Vs Concrete Data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 of ADT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ADT and CDT in 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Operations classifications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Mutable vs Immutable Data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ADT vs CDT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ADT represents a particular set of possible values, possible operations on data of this type and behaviour of these operations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CDT is the actual implementation that hold the values, performs the possible operations on data and behaviour of these operations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ADT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01975"/>
            <a:ext cx="82221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ADT helps in extensibility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ADT promotes weak coupling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ADT is reusable, robust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ADT reduce code change efforts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ADT and CDT in Java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 is used t</a:t>
            </a:r>
            <a:r>
              <a:rPr lang="en"/>
              <a:t>o define ADT in 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is used to define CDT in 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Few ADT in Java 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Their CDT 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ArrayList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HashSet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HashMap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ADT in real sense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declare variable of ADT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</a:t>
            </a:r>
            <a:r>
              <a:rPr lang="en"/>
              <a:t>rivate List&lt;Employee&gt; employeeList;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specify return type as ADT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</a:t>
            </a:r>
            <a:r>
              <a:rPr lang="en"/>
              <a:t>ublic List&lt;Employee&gt; getAllEmployees();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specify method parameter as ADT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</a:t>
            </a:r>
            <a:r>
              <a:rPr lang="en"/>
              <a:t>ublic boolean saveAllEmployees(List&lt;Employee&gt; employees);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 Classifications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Creators - create new object of the type, constructors are example of this.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Accessors - provide access to the properties of data type, Object get(int index) of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Producers - create new object of same type, List sublist(int fromIndex, int toIndex) of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Observer - returns object of different type, int size() of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Mutators - change the object, boolean add(Object obj) of List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Mutable and Immutable Objects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Content of a mutable object can be changed after creation.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Content of a mutable object cannot be changed after creation.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471900" y="2914300"/>
            <a:ext cx="8168700" cy="18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String myString = new String( "old String" );</a:t>
            </a:r>
            <a:br>
              <a:rPr lang="en" sz="1100">
                <a:highlight>
                  <a:srgbClr val="FFFFFF"/>
                </a:highlight>
              </a:rPr>
            </a:br>
            <a:r>
              <a:rPr lang="en" sz="1100">
                <a:highlight>
                  <a:srgbClr val="FFFFFF"/>
                </a:highlight>
              </a:rPr>
              <a:t>System.out.println( myString );</a:t>
            </a:r>
            <a:br>
              <a:rPr lang="en" sz="1100">
                <a:highlight>
                  <a:srgbClr val="FFFFFF"/>
                </a:highlight>
              </a:rPr>
            </a:br>
            <a:r>
              <a:rPr lang="en" sz="1100">
                <a:highlight>
                  <a:srgbClr val="FFFFFF"/>
                </a:highlight>
              </a:rPr>
              <a:t>myString.replaceAll( "old", "new" );</a:t>
            </a:r>
            <a:br>
              <a:rPr lang="en" sz="1100">
                <a:highlight>
                  <a:srgbClr val="FFFFFF"/>
                </a:highlight>
              </a:rPr>
            </a:br>
            <a:r>
              <a:rPr lang="en" sz="1100">
                <a:highlight>
                  <a:srgbClr val="FFFFFF"/>
                </a:highlight>
              </a:rPr>
              <a:t>System.out.println( myString );</a:t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String myString = new String( "old String" );</a:t>
            </a:r>
            <a:br>
              <a:rPr lang="en" sz="1100">
                <a:highlight>
                  <a:srgbClr val="FFFFFF"/>
                </a:highlight>
              </a:rPr>
            </a:br>
            <a:r>
              <a:rPr lang="en" sz="1100">
                <a:highlight>
                  <a:srgbClr val="FFFFFF"/>
                </a:highlight>
              </a:rPr>
              <a:t>System.out.println( myString );</a:t>
            </a:r>
            <a:br>
              <a:rPr lang="en" sz="1100">
                <a:highlight>
                  <a:srgbClr val="FFFFFF"/>
                </a:highlight>
              </a:rPr>
            </a:br>
            <a:r>
              <a:rPr lang="en" sz="1100">
                <a:highlight>
                  <a:srgbClr val="FFFFFF"/>
                </a:highlight>
              </a:rPr>
              <a:t>myString = new String( "new String" );</a:t>
            </a:r>
            <a:br>
              <a:rPr lang="en" sz="1100">
                <a:highlight>
                  <a:srgbClr val="FFFFFF"/>
                </a:highlight>
              </a:rPr>
            </a:br>
            <a:r>
              <a:rPr lang="en" sz="1100">
                <a:highlight>
                  <a:srgbClr val="FFFFFF"/>
                </a:highlight>
              </a:rPr>
              <a:t>System.out.println( myString );</a:t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Difference between ADT and CDT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define ADT for any CDT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 Classifications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wrapper classes in java.lang package are immutable, like </a:t>
            </a:r>
            <a:r>
              <a:rPr i="1" lang="en"/>
              <a:t>Boolean, Byte, Character, Double, Float, Integer, Long, Short and String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create your immutable Data Type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