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e4412089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e4412089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4412089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4412089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e4412089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e4412089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https://www.thoughtworks.com/insights/blog/composition-vs-inheritance-how-choose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e4412089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e4412089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https://www.javaworld.com/article/2076814/core-java/inheritance-versus-composition--which-one-should-you-choose-.html?page=2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e4d484d5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e4d484d5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e4412089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e4412089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https://www.journaldev.com/12086/composition-vs-inheritance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e4412089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e4412089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e4412089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e4412089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e4412089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e4412089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717900"/>
            <a:ext cx="8222100" cy="10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Vs </a:t>
            </a:r>
            <a:r>
              <a:rPr lang="en"/>
              <a:t>Composition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21"/>
            <a:ext cx="82221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Neeraj Jain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Arun Taneja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Inheritance is used for </a:t>
            </a:r>
            <a:r>
              <a:rPr b="1" lang="en"/>
              <a:t>is-a</a:t>
            </a:r>
            <a:r>
              <a:rPr lang="en"/>
              <a:t> relation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Composition is used for </a:t>
            </a:r>
            <a:r>
              <a:rPr b="1" lang="en"/>
              <a:t>has-a</a:t>
            </a:r>
            <a:r>
              <a:rPr lang="en"/>
              <a:t> relation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the use of Inheritance in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the use of </a:t>
            </a:r>
            <a:r>
              <a:rPr lang="en"/>
              <a:t>Composition</a:t>
            </a:r>
            <a:r>
              <a:rPr lang="en"/>
              <a:t> in design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Inheritance is the design technique in object oriented programming to implement </a:t>
            </a:r>
            <a:r>
              <a:rPr b="1" lang="en"/>
              <a:t>is-a</a:t>
            </a:r>
            <a:r>
              <a:rPr lang="en"/>
              <a:t> relationship between objects.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Composition is the design technique in object oriented programming to implement </a:t>
            </a:r>
            <a:r>
              <a:rPr b="1" lang="en"/>
              <a:t>has-a</a:t>
            </a:r>
            <a:r>
              <a:rPr lang="en"/>
              <a:t> relationship between objects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Inheritance over Composition</a:t>
            </a:r>
            <a:endParaRPr sz="30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Inheritance provides advantage of </a:t>
            </a:r>
            <a:r>
              <a:rPr i="1" lang="en"/>
              <a:t>dynamic binding</a:t>
            </a:r>
            <a:r>
              <a:rPr lang="en"/>
              <a:t> and </a:t>
            </a:r>
            <a:r>
              <a:rPr i="1" lang="en"/>
              <a:t>polymorphism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Extensibility is easier in case of inheritance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</a:t>
            </a:r>
            <a:r>
              <a:rPr lang="en"/>
              <a:t>reusability is another advantage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2922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</a:t>
            </a:r>
            <a:r>
              <a:rPr lang="en" sz="1000"/>
              <a:t>ublic interface shape 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</a:t>
            </a:r>
            <a:r>
              <a:rPr lang="en" sz="1000"/>
              <a:t>p</a:t>
            </a:r>
            <a:r>
              <a:rPr lang="en" sz="1000"/>
              <a:t>ublic void draw();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p</a:t>
            </a:r>
            <a:r>
              <a:rPr lang="en" sz="1000"/>
              <a:t>ublic class Rectangle implements </a:t>
            </a:r>
            <a:r>
              <a:rPr lang="en" sz="1000"/>
              <a:t>shape </a:t>
            </a:r>
            <a:r>
              <a:rPr lang="en" sz="1000"/>
              <a:t>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</a:t>
            </a:r>
            <a:r>
              <a:rPr lang="en" sz="1000"/>
              <a:t>p</a:t>
            </a:r>
            <a:r>
              <a:rPr lang="en" sz="1000"/>
              <a:t>ublic void draw() {</a:t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System.out.println(“Rectangle”)</a:t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}</a:t>
            </a:r>
            <a:endParaRPr sz="1000"/>
          </a:p>
        </p:txBody>
      </p:sp>
      <p:sp>
        <p:nvSpPr>
          <p:cNvPr id="93" name="Google Shape;93;p17"/>
          <p:cNvSpPr txBox="1"/>
          <p:nvPr>
            <p:ph idx="2" type="body"/>
          </p:nvPr>
        </p:nvSpPr>
        <p:spPr>
          <a:xfrm>
            <a:off x="6462600" y="1919075"/>
            <a:ext cx="2231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public class screen implements shape  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public void display(Shape s) 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	s.draw();</a:t>
            </a:r>
            <a:endParaRPr sz="10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3813000" y="2071475"/>
            <a:ext cx="2231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public class Circle implements shape  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public void draw() {</a:t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System.out.println(“Circle”)</a:t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Composition over Inheritance</a:t>
            </a:r>
            <a:endParaRPr sz="3000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Inheritance is tightly coupled whereas composition is loosely coupled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access control in Inheritance, whereas in composition access can be restricted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Composition provides flexibility in invocation of methods that is useful with multiple subclass scenario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Tightly Coupled</a:t>
            </a:r>
            <a:endParaRPr/>
          </a:p>
        </p:txBody>
      </p:sp>
      <p:sp>
        <p:nvSpPr>
          <p:cNvPr id="106" name="Google Shape;106;p19"/>
          <p:cNvSpPr txBox="1"/>
          <p:nvPr>
            <p:ph idx="4294967295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public class ClassA {</a:t>
            </a:r>
            <a:b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	public void foo(){	</a:t>
            </a:r>
            <a:b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b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b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class ClassB extends ClassA{</a:t>
            </a:r>
            <a:b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	public void bar(){</a:t>
            </a:r>
            <a:b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b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b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9"/>
          <p:cNvSpPr txBox="1"/>
          <p:nvPr>
            <p:ph idx="4294967295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public class ClassA {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public void foo(){	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}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public int bar(){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	return 0;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}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471900" y="1032800"/>
            <a:ext cx="8222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If class ClassA is changed later, class ClassB will get compilation error later.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Control</a:t>
            </a:r>
            <a:endParaRPr/>
          </a:p>
        </p:txBody>
      </p:sp>
      <p:sp>
        <p:nvSpPr>
          <p:cNvPr id="114" name="Google Shape;114;p20"/>
          <p:cNvSpPr txBox="1"/>
          <p:nvPr>
            <p:ph idx="4294967295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class ClassB {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ClassA classA = new ClassA();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public void foo(){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	classA.foo();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}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	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0"/>
          <p:cNvSpPr txBox="1"/>
          <p:nvPr>
            <p:ph idx="4294967295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public class ClassA {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public void foo(){	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}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public int bar(){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	return 0;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}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471900" y="1032800"/>
            <a:ext cx="8222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If later on class ClassA introduces a new method that will be accessible to class ClassB and it’s instances. In composition that will not be the case.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Flexibility in invocation</a:t>
            </a:r>
            <a:endParaRPr/>
          </a:p>
        </p:txBody>
      </p:sp>
      <p:sp>
        <p:nvSpPr>
          <p:cNvPr id="122" name="Google Shape;122;p21"/>
          <p:cNvSpPr txBox="1"/>
          <p:nvPr>
            <p:ph idx="4294967295" type="body"/>
          </p:nvPr>
        </p:nvSpPr>
        <p:spPr>
          <a:xfrm>
            <a:off x="471900" y="1919075"/>
            <a:ext cx="2759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abstract class Abs {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abstract void foo();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public class ClassA extends Abs{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public void foo(){	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}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class ClassB extends Abs{		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public void foo(){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}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}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21"/>
          <p:cNvSpPr txBox="1"/>
          <p:nvPr>
            <p:ph idx="4294967295" type="body"/>
          </p:nvPr>
        </p:nvSpPr>
        <p:spPr>
          <a:xfrm>
            <a:off x="6329675" y="1919075"/>
            <a:ext cx="2364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class Test {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Abs obj = null;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Test1(Abs o){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	this.obj = o;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}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public void foo(){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	this.obj.foo();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}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471900" y="1032800"/>
            <a:ext cx="8222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If class ClassA is extended by multiple classes, other invocation can still remain same do the similar </a:t>
            </a:r>
            <a:r>
              <a:rPr lang="en">
                <a:solidFill>
                  <a:schemeClr val="lt2"/>
                </a:solidFill>
              </a:rPr>
              <a:t>processing</a:t>
            </a:r>
            <a:r>
              <a:rPr lang="en">
                <a:solidFill>
                  <a:schemeClr val="lt2"/>
                </a:solidFill>
              </a:rPr>
              <a:t>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5" name="Google Shape;125;p21"/>
          <p:cNvSpPr txBox="1"/>
          <p:nvPr>
            <p:ph idx="4294967295" type="body"/>
          </p:nvPr>
        </p:nvSpPr>
        <p:spPr>
          <a:xfrm>
            <a:off x="3598188" y="1919075"/>
            <a:ext cx="2364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class Test {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ClassA a = new ClassA();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ClassB b = new ClassB();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public void test(){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	a.foo();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	b.foo();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}</a:t>
            </a:r>
            <a:br>
              <a:rPr lang="en" sz="1200"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