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f200f21e_0_22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7f200f21e_0_22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7f200f21e_0_24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7f200f21e_0_24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1c3d39d3_2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81c3d39d3_2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81c3d39d3_0_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e81c3d39d3_0_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1c3d39d3_2_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e81c3d39d3_2_1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81c3d39d3_2_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e81c3d39d3_2_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81c3d39d3_2_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81c3d39d3_2_2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81c3d39d3_2_2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81c3d39d3_2_2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81c3d39d3_2_3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81c3d39d3_2_3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81c3d39d3_2_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81c3d39d3_2_5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f200f21e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e7f200f21e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81c3d39d3_2_6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e81c3d39d3_2_6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81c3d39d3_2_10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81c3d39d3_2_10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7f200f21e_0_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e7f200f21e_0_6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7f200f21e_0_13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e7f200f21e_0_13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f200f21e_0_14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e7f200f21e_0_14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f200f21e_0_18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e7f200f21e_0_18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f200f21e_0_20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e7f200f21e_0_20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7f200f21e_0_2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e7f200f21e_0_20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7f200f21e_0_2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7f200f21e_0_21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78240" y="457920"/>
            <a:ext cx="74472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78240" y="45792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75930" y="1950210"/>
            <a:ext cx="4791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411475" y="1346101"/>
            <a:ext cx="8520600" cy="106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React - Session 2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11475" y="2571751"/>
            <a:ext cx="8520600" cy="5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Atul Khandelwal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useMemo Hook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46050" y="1176050"/>
            <a:ext cx="3478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The React useMemo Hook returns a memoized value.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The useMemo Hook only runs when one of its dependencies update.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This can improve performance.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50" y="1176050"/>
            <a:ext cx="4608600" cy="3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useCallback</a:t>
            </a: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Hook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46050" y="1176050"/>
            <a:ext cx="3478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React useCallback hook returns a memoized function to reduce unnecessary callbacks.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The useCallback Hook only runs when one of its dependencies update.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This can also improve performance by reducing unnecessary rendering.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50" y="1470150"/>
            <a:ext cx="4914349" cy="28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useRef</a:t>
            </a: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Hook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46050" y="1176050"/>
            <a:ext cx="3478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The useRef hook is useful for accessing DOM elements or keeping any mutable value that persists between renders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 returns a mutable ref object whose .current property is initialized to the passed argument (initialValue)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50" y="1176050"/>
            <a:ext cx="4821150" cy="35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Api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46050" y="1176050"/>
            <a:ext cx="79563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The Context API provides a way to pass data through the component tree without having to pass props manually at every level.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It's designed to share data that can be considered "global" for a tree of React components.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It's particularly useful for global data like themes, user authentication, or language preferences. 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Avoids prop drilling by passing data through the component tree.</a:t>
            </a:r>
            <a:endParaRPr sz="18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446050" y="194125"/>
            <a:ext cx="600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Api Works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446050" y="788425"/>
            <a:ext cx="79563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298450" lvl="0" marL="3429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b="1" lang="en" sz="1600">
                <a:solidFill>
                  <a:srgbClr val="FFFFFF"/>
                </a:solidFill>
              </a:rPr>
              <a:t>Creating a Context</a:t>
            </a:r>
            <a:endParaRPr b="1" sz="1600">
              <a:solidFill>
                <a:srgbClr val="FFFFFF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We need to create a context object using React.createContext(). This function returns an object with Provider and Consumer components.</a:t>
            </a:r>
            <a:endParaRPr sz="1600">
              <a:solidFill>
                <a:srgbClr val="FFFFFF"/>
              </a:solidFill>
            </a:endParaRPr>
          </a:p>
          <a:p>
            <a:pPr indent="-298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b="1" lang="en" sz="1600">
                <a:solidFill>
                  <a:srgbClr val="FFFFFF"/>
                </a:solidFill>
              </a:rPr>
              <a:t>Provider Component</a:t>
            </a:r>
            <a:endParaRPr b="1" sz="1600">
              <a:solidFill>
                <a:srgbClr val="FFFFFF"/>
              </a:solidFill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The Provider component is used to wrap the part of the component tree where you want to make the context available. </a:t>
            </a:r>
            <a:endParaRPr sz="1600">
              <a:solidFill>
                <a:srgbClr val="FFFFFF"/>
              </a:solidFill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It accepts a value prop which can be any JavaScript value (object, array, function, etc.) that you want to share.</a:t>
            </a:r>
            <a:endParaRPr sz="1600">
              <a:solidFill>
                <a:srgbClr val="FFFFFF"/>
              </a:solidFill>
            </a:endParaRPr>
          </a:p>
          <a:p>
            <a:pPr indent="-298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b="1" lang="en" sz="1600">
                <a:solidFill>
                  <a:srgbClr val="FFFFFF"/>
                </a:solidFill>
              </a:rPr>
              <a:t>Consuming Context</a:t>
            </a:r>
            <a:endParaRPr b="1" sz="1600">
              <a:solidFill>
                <a:srgbClr val="FFFFFF"/>
              </a:solidFill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To access the context within a component that is a descendant of the Provider, use the Consumer component or the useContext hook</a:t>
            </a:r>
            <a:endParaRPr sz="1600">
              <a:solidFill>
                <a:srgbClr val="FFFFFF"/>
              </a:solidFill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Using Consumer: 				</a:t>
            </a:r>
            <a:endParaRPr sz="1600">
              <a:solidFill>
                <a:srgbClr val="FFFFFF"/>
              </a:solidFill>
            </a:endParaRPr>
          </a:p>
          <a:p>
            <a:pPr indent="-24765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600">
                <a:solidFill>
                  <a:srgbClr val="FFFFFF"/>
                </a:solidFill>
              </a:rPr>
              <a:t>Using useContext Hook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446050" y="194125"/>
            <a:ext cx="600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46050" y="788425"/>
            <a:ext cx="79563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" y="788425"/>
            <a:ext cx="8138974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Routing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46050" y="1572800"/>
            <a:ext cx="81549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React Routing refers to the process of managing navigation and rendering different components based on the URL in a React application.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allows us to create single-page applications (SPAs) where the content changes dynamically without the need for full page reloads.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React Router is the most popular library used for routing in React applications.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To install React Router in our application using below command</a:t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00" y="3995775"/>
            <a:ext cx="6509350" cy="6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446042" y="20290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- </a:t>
            </a: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Routing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446050" y="1038700"/>
            <a:ext cx="81549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75" y="788425"/>
            <a:ext cx="7884199" cy="41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446042" y="20290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Boundaries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446050" y="1038700"/>
            <a:ext cx="81549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Error boundaries are React components that catch JavaScript errors anywhere in their child component tree, log those errors, and display a fallback UI instead of crashing the entire application.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helps developers to handle errors gracefully and improve the overall stability of React applications.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Only class components can be error boundaries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Error boundaries only catch errors in the components below them in the tree.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 error boundary can't catch an error within itself.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446050" y="202900"/>
            <a:ext cx="6000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Boundaries Component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446050" y="775900"/>
            <a:ext cx="81549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50" y="682050"/>
            <a:ext cx="6537050" cy="44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to be covered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46050" y="1317750"/>
            <a:ext cx="8603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Props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Order Components (HOCs)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Api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Boundaries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446050" y="202900"/>
            <a:ext cx="6000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446050" y="775900"/>
            <a:ext cx="40341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Once we have defined an error boundary component, we can wrap it around any part of our application where we want to handle errors:</a:t>
            </a:r>
            <a:endParaRPr sz="21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100" y="682000"/>
            <a:ext cx="42291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1077570" y="2125440"/>
            <a:ext cx="7447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THANK YOU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446050" y="325900"/>
            <a:ext cx="6000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Props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46050" y="1062700"/>
            <a:ext cx="40314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props allows components to share code and logic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component with a render prop takes a function that returns a React element and calls it instead of implementing its own render logic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promotes reusability, flexibility, and separation of concerns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450" y="325900"/>
            <a:ext cx="3772800" cy="4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446050" y="325900"/>
            <a:ext cx="6000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Order Components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446050" y="1062700"/>
            <a:ext cx="40314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higher-order component is a function that takes a component and returns a new component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HOCs do not modify the original component; instead, they wrap it with additional capabilities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50" y="949350"/>
            <a:ext cx="4266975" cy="4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46050" y="173500"/>
            <a:ext cx="6000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HOC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46050" y="672900"/>
            <a:ext cx="39180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higher-order component is a function that takes a component and returns a new component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HOCs do not modify the original component; instead, they wrap it with additional capabilities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789275" y="531150"/>
            <a:ext cx="41799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556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props are passed correctly between components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556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HOCs create new component identities, which can affect certain React features like Hooks.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556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•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 Convention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Prefixing with “with-”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CamelCase Naming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Naming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withLogger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10100" y="672900"/>
            <a:ext cx="313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Benefits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888475" y="672900"/>
            <a:ext cx="3131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Consideration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38" y="2966813"/>
            <a:ext cx="33432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46050" y="325900"/>
            <a:ext cx="6000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Hooks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46050" y="1062700"/>
            <a:ext cx="84099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Hooks allow function components to have access to state and other React features.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were introduced in React 16.8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Hooks provide stateful logic and side effects (like lifecycle methods) without writing a class component.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Hooks Rules</a:t>
            </a:r>
            <a:endParaRPr sz="20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Hooks can only be called inside React function components.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Hooks can only be called at the top level of a component.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Hooks cannot be conditional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Typically named with prefix “use” and should be camelCase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Ex. useState, useEffect etc.</a:t>
            </a:r>
            <a:endParaRPr>
              <a:solidFill>
                <a:srgbClr val="FFFFFF"/>
              </a:solidFill>
            </a:endParaRPr>
          </a:p>
          <a:p>
            <a:pPr indent="-215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Basic Hooks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446050" y="1317750"/>
            <a:ext cx="86037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useState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useEffect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useRef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useMemo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useCallback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55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useState Hook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446050" y="1176050"/>
            <a:ext cx="3478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useState hook allows functional components to manage local state. It returns a stateful value and a function to update it.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It's one of the most commonly used hooks and is essential for maintaining stateful logic within functional components.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50" y="1176050"/>
            <a:ext cx="4367725" cy="37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446042" y="481950"/>
            <a:ext cx="60000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useEffect Hook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46050" y="1176050"/>
            <a:ext cx="3478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</a:rPr>
              <a:t>React useEffect hook handles the effects of the dependency array.</a:t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 </a:t>
            </a:r>
            <a:r>
              <a:rPr lang="en" sz="1800">
                <a:solidFill>
                  <a:srgbClr val="FFFFFF"/>
                </a:solidFill>
              </a:rPr>
              <a:t>allows us to perform side effects like fetching data, dom updation, timers etc on the components.</a:t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It is called every time any state if the dependency array is modified or updated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50" y="991850"/>
            <a:ext cx="4396075" cy="3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