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z0KPQEMmyc3aPthXyxJD5wTya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Roboto-boldItalic.fntdata"/><Relationship Id="rId28" Type="http://customschemas.google.com/relationships/presentationmetadata" Target="meta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https://drive.google.com/drive/folders/1IZAwszdkaLJmTLYO0_z9mYo2rIPDiOZN?usp=drive_link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9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2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6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en/download/" TargetMode="External"/><Relationship Id="rId4" Type="http://schemas.openxmlformats.org/officeDocument/2006/relationships/hyperlink" Target="https://docs.npmjs.com/about-np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Hello World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 the real “JS” world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6725" y="608463"/>
            <a:ext cx="4195050" cy="39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5F6F7"/>
                </a:solidFill>
                <a:latin typeface="Comfortaa"/>
                <a:ea typeface="Comfortaa"/>
                <a:cs typeface="Comfortaa"/>
                <a:sym typeface="Comfortaa"/>
              </a:rPr>
              <a:t>Installing packages “Globally”</a:t>
            </a:r>
            <a:endParaRPr>
              <a:solidFill>
                <a:srgbClr val="F5F6F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4" name="Google Shape;124;p10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471900" y="1919075"/>
            <a:ext cx="8222100" cy="2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Globally installed packages are common to all projects. Local dependencies are just isolated to particular projects.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Globally installed dependencies go under “node_modules” directory usually at root/home level like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“usr/local/lib”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 Linux/Mac &amp;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“AppData/”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in Windows OS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While installing dependencies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“--global”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“-g”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options can be passed to install command to install it globally. E.g - 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“npm i -g sass”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Globally installed dependencies usually can be used as a CLI command in terminal like “tsc”(typescript), “create-react-app” etc.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May face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read/write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related permission while dealing with global dependencies &amp; may require frequent usage of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“sudo” prefix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“npm list -g“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command gives list of all global dependencies along with installation path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Recommended usage is to keep global dependencies count to minimal to avoid global clutter affecting all projects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What is npx?  How is it different from npm?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471900" y="1919075"/>
            <a:ext cx="84417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“npx”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is a tool to execute packages.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“npm”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is a tool used to install packages.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npx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is shipped with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newer versions of node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along with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npm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npx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is used to directly execute package binary without actually installing them.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Looks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local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global cache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for the package if already installed. Otherwise just executes the package specified(installing any required package prior to execution)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For Example -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“create-react-app”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package is used to create a skeleton of react app. So normally what we would do, first install it by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“npm i -g create-react-app”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&amp; then use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“create-react-app myapp”.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Instead we can directly execute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“npx create-react-app myapp”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- Short &amp; simple.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To avoid polluting system with global packages which are not required much often,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“npx”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can be greatly used directly execute them.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Miscellaneous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471900" y="1919075"/>
            <a:ext cx="84723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Node.js uses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CommonJS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importing using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require()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instead of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ES6 module import.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Any command(dependency or custom js file) can be used as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custom npm script.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E.g -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“nodemon app.js”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can be set as value of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start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script of npm under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scripts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key.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npm scripts can be executed by -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run &lt;script-name&gt;”. 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For start/test script, no run prefix is required. E.g -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start”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if {“start”: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“nodemon app.js”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npm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has tons of useful packages that can be used not only server side. E.g - cordova, gulp etc.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uninstalling any package -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uninstall &lt;package-name&gt;”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Installing particular version - @version. E.g -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i gulp@3.9.1”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.  @next- latest Dev package.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Many configs can also be declared in package.json like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“nodemonConfig”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Same as npm,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“yarn”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can also be used to install packages.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471900" y="738725"/>
            <a:ext cx="8431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Summary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471900" y="1919075"/>
            <a:ext cx="84312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Node.js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is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javascript runtime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. Provides support to run javascript out of browser.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npm(Node Package manager)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can be used to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install packages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. Shipped with Node.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npm has many packages that can be directly used for diverse business logic.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init”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creates a new Node application. Creates a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package.json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file.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Packages can be installed using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install”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command. By default locally stored.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After installing packages,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“package.json”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can be used by either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CI/CD tool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other developers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to install all the required packages. All packages go under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“node_modules”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folder.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Packages can also be installed globally, but recommended to avoid polluting global.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“npx”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can be gracefully used to execute packages directly without actually  installing them.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Node.js uses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CommonJS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syntax usually.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Modern JS codebases like React based on all these basics of Node.js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700">
                <a:latin typeface="Comfortaa"/>
                <a:ea typeface="Comfortaa"/>
                <a:cs typeface="Comfortaa"/>
                <a:sym typeface="Comfortaa"/>
              </a:rPr>
              <a:t>Latest News - DENO introduced in May 2020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471900" y="1919075"/>
            <a:ext cx="39999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Giant, well established &amp; well supported unlike early staged “Deno”.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14"/>
          <p:cNvSpPr txBox="1"/>
          <p:nvPr>
            <p:ph idx="2" type="body"/>
          </p:nvPr>
        </p:nvSpPr>
        <p:spPr>
          <a:xfrm>
            <a:off x="4694250" y="1919075"/>
            <a:ext cx="3999900" cy="24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Simple, modern &amp; secure runtime.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Built in Rust &amp; uses V8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Secure by default &amp; supports Typescript out of the box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471900" y="4526800"/>
            <a:ext cx="830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b="0" i="0" lang="en" sz="1400" u="none" cap="none" strike="noStrike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Both created by </a:t>
            </a:r>
            <a:r>
              <a:rPr b="1" i="0" lang="en" sz="1400" u="none" cap="none" strike="noStrike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Ryan Dahl</a:t>
            </a:r>
            <a:r>
              <a:rPr b="0" i="0" lang="en" sz="1400" u="none" cap="none" strike="noStrike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and have much similarities.</a:t>
            </a:r>
            <a:endParaRPr b="0" i="0" sz="1400" u="none" cap="none" strike="noStrike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923" y="1919075"/>
            <a:ext cx="1235875" cy="12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9025" y="1801823"/>
            <a:ext cx="1470350" cy="147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490250" y="488250"/>
            <a:ext cx="5729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500">
                <a:latin typeface="Comfortaa"/>
                <a:ea typeface="Comfortaa"/>
                <a:cs typeface="Comfortaa"/>
                <a:sym typeface="Comfortaa"/>
              </a:rPr>
              <a:t>Tricky Question ??</a:t>
            </a:r>
            <a:endParaRPr sz="3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900">
                <a:latin typeface="Comfortaa"/>
                <a:ea typeface="Comfortaa"/>
                <a:cs typeface="Comfortaa"/>
                <a:sym typeface="Comfortaa"/>
              </a:rPr>
              <a:t>Can “npm” be used to update npm itself ?</a:t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3675" y="159900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Thank You !!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104575" y="1465800"/>
            <a:ext cx="29295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Contact us: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Varun Kumar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varun.kumar@metacube.com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00" y="863550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Reality Checkq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2"/>
          <p:cNvSpPr txBox="1"/>
          <p:nvPr>
            <p:ph idx="4294967295" type="body"/>
          </p:nvPr>
        </p:nvSpPr>
        <p:spPr>
          <a:xfrm>
            <a:off x="471900" y="889175"/>
            <a:ext cx="82221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 all websites just use HTML, CSS &amp; JS as its technology stack for frontend part ?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Nowadays JS frameworks &amp; libraries are extensively used in a front end app(ReactJS, Angular, NodeJS etc.)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Does JS runs only within a browser ?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JS can be used outside of browser using NodeJS - terminal, server side, compression &amp; deployment etc.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Is JS just used to add interactivity to your web apps ? 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JS can be used to generate HTML(using EXT JS or ReactJS), mobile development(hybrid as well as native using React Native etc.), compression(using gulp) and a lot more.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we’ll learn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Learn the basics of NodeJS - useful for understanding setup of modern UI codebase like React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is npm 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are “npm” packages ? - installing &amp; using packages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Creating a basic NodeJS application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is “package.json” &amp; how it differs from “package-lock.json” 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“npm” vs “npx”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goes in “node_modules” directory 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Difference between “global” &amp; “local” packages/modules.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Running custom script using “npm”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require() vs import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Purpose &amp; Introduction to NodeJS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471900" y="1814100"/>
            <a:ext cx="82221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Purpose 1-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Many modern javascript codebase have the basic NodeJS like structure with a “package.json”, “package-lock.json”, “node_modules” etc. So it’s important to understand basics.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Purpose 2 -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Using packages created by other developers can reduce a lot of development time. These packages continue to evolve, mostly free &amp; open-source, and have a great community dealing with popular packages.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So NodeJS is simply “Javascript out of browser”. Precisely it’s an asynchronous event-driven JavaScript runtime.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Designed to build scalable network applications. Popularly used for server side programming like creating REST API etc.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Using NPM packages, numerous business requirements can be fulfilled for wide range of domains.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After installation, NodeJS is shipped with “npm” &amp; both can be used as a CLI command.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What is npm ?  How to Get Started ?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5"/>
          <p:cNvSpPr txBox="1"/>
          <p:nvPr>
            <p:ph idx="4294967295" type="body"/>
          </p:nvPr>
        </p:nvSpPr>
        <p:spPr>
          <a:xfrm>
            <a:off x="460950" y="836700"/>
            <a:ext cx="8222100" cy="4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The Node Package Manager (npm) is a command-line tool used by developers to share and control modules (or packages) of JavaScript code written for use with Node.js.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Install NodeJS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- </a:t>
            </a:r>
            <a:r>
              <a:rPr lang="en" sz="1300" u="sng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https://nodejs.org/en/download/</a:t>
            </a:r>
            <a:r>
              <a:rPr lang="en" sz="13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(preferring the LTS version)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After installation, open your terminal &amp; run command  - “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node -v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”</a:t>
            </a:r>
            <a:endParaRPr sz="1300">
              <a:highlight>
                <a:srgbClr val="D9D9D9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Also run, 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-v”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-  as npm ships with node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If node is successfully installed,  above commands will output the corresponding versions.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Creating a project -  Run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init”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- it initialises a new node project in current directory &amp; creates a “package.json” file. 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init” -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Interactively asks few details about the project &amp; adds them to “package.json” file 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Install a npm package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-  Run command pointing to root of project 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install &lt;package-name&gt;”.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For e.g -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install express”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or shorthand 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i express”.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Install command creates a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“node_modules”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directory(if not present), downloads the package(latest version) in “node_modules/” &amp; registers its version in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“package.json”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Use pattern -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i &lt;package-name&gt;@&lt;version&gt;”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- for using a particular version of package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Read more about npm - </a:t>
            </a:r>
            <a:r>
              <a:rPr lang="en" sz="1300" u="sng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https://docs.npmjs.com/about-npm/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package.json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6"/>
          <p:cNvSpPr txBox="1"/>
          <p:nvPr>
            <p:ph idx="4294967295" type="body"/>
          </p:nvPr>
        </p:nvSpPr>
        <p:spPr>
          <a:xfrm>
            <a:off x="275550" y="839750"/>
            <a:ext cx="8792700" cy="4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Center of any NodeJS project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Lists the package dependencies for your project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Consists of a single JSON object where information is stored in key-value pairs.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Acts as a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blueprint for packages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installed as every package installed is automatically added.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Once all the required packages are installed, “package.json” can be used to re-install or by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other developers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Contains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metadata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of project like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author, version, package name, licence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etc.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dependencies -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Key of package.json for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production dependencies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i.e which will be included in production build by bundler like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webpack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etc. Value is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an object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containing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dependencies as properties. By default packages go under these unless explicitly specified as a dev dependency.  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devDependencies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-  Contains object with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developer dependencies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as properties. Will not be included in prod build. Unit testing packages like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enzyme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can be an example of dev dependency.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“--save-dev”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“-D”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can be supplied as option to denote dev dependency. E.g - 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“npm i -D enzyme”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Version prefixes - ^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(allows update for future minor/patch version)</a:t>
            </a:r>
            <a:r>
              <a:rPr b="1" lang="en" sz="1300">
                <a:latin typeface="Comfortaa"/>
                <a:ea typeface="Comfortaa"/>
                <a:cs typeface="Comfortaa"/>
                <a:sym typeface="Comfortaa"/>
              </a:rPr>
              <a:t>, ~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(only future patch versions)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Exact version can be specified to avoid any breaking change in latest releases.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0" y="0"/>
            <a:ext cx="758400" cy="5143500"/>
          </a:xfrm>
          <a:prstGeom prst="rect">
            <a:avLst/>
          </a:prstGeom>
          <a:solidFill>
            <a:srgbClr val="44A1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/>
              <a:t>#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/>
              <a:t>S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/>
              <a:t>EMV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/>
              <a:t>E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/>
              <a:t>R</a:t>
            </a:r>
            <a:endParaRPr sz="3200"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812" y="0"/>
            <a:ext cx="56954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Using npm package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index.js</a:t>
            </a: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(Example for creating an express app)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var express = require(‘express’);	</a:t>
            </a:r>
            <a:r>
              <a:rPr lang="en" sz="1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&lt;---  	Importing installed package</a:t>
            </a:r>
            <a:endParaRPr sz="1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var app = express();			</a:t>
            </a:r>
            <a:r>
              <a:rPr lang="en" sz="1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&lt;---	using the fetched package</a:t>
            </a:r>
            <a:endParaRPr sz="1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var port = process.env.PORT || 3000;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app.listen(port, () =&gt; { console.log(“Running on port ”, port); });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package.json  -vs-  package-lock.json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262425" y="1919075"/>
            <a:ext cx="42093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package.json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Contains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approximate(^ &amp; ~) version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of installed dependency(npm package)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Has no log for required dependencies(transitive) for any project dependency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No harm in modifying as per need, but carefully. Easy to manage.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Exact “node_modules” folder structure cannot be re-created using just “package.json” due to lack of exact version.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9"/>
          <p:cNvSpPr txBox="1"/>
          <p:nvPr>
            <p:ph idx="2" type="body"/>
          </p:nvPr>
        </p:nvSpPr>
        <p:spPr>
          <a:xfrm>
            <a:off x="4694250" y="1919075"/>
            <a:ext cx="4209300" cy="3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package-lock.json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Contains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exact log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of which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version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of dependency is actually installed currently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Contains a list of required dependencies along with their </a:t>
            </a: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semver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for any particular project dependency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Not recommended to modify at all, as may create conflicts. Long &amp; cumbersome.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Exact “node_modules” folder structure can be re-created using “package-lock.json”.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