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Lst>
  <p:sldSz cy="6858000" cx="9144000"/>
  <p:notesSz cx="6858000" cy="9144000"/>
  <p:embeddedFontLst>
    <p:embeddedFont>
      <p:font typeface="Gill Sans"/>
      <p:regular r:id="rId66"/>
      <p:bold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A428304-097B-4A08-8E0F-32899383C987}">
  <a:tblStyle styleId="{6A428304-097B-4A08-8E0F-32899383C987}" styleName="Table_0">
    <a:wholeTbl>
      <a:tcTxStyle b="off" i="off">
        <a:font>
          <a:latin typeface="Calibri"/>
          <a:ea typeface="Calibri"/>
          <a:cs typeface="Calibri"/>
        </a:font>
        <a:srgbClr val="64645A"/>
      </a:tcTxStyle>
      <a:tcStyle>
        <a:tcBdr>
          <a:left>
            <a:ln cap="flat" cmpd="sng" w="12700">
              <a:solidFill>
                <a:srgbClr val="3C3C3C"/>
              </a:solidFill>
              <a:prstDash val="solid"/>
              <a:round/>
              <a:headEnd len="sm" w="sm" type="none"/>
              <a:tailEnd len="sm" w="sm" type="none"/>
            </a:ln>
          </a:left>
          <a:right>
            <a:ln cap="flat" cmpd="sng" w="12700">
              <a:solidFill>
                <a:srgbClr val="3C3C3C"/>
              </a:solidFill>
              <a:prstDash val="solid"/>
              <a:round/>
              <a:headEnd len="sm" w="sm" type="none"/>
              <a:tailEnd len="sm" w="sm" type="none"/>
            </a:ln>
          </a:right>
          <a:top>
            <a:ln cap="flat" cmpd="sng" w="12700">
              <a:solidFill>
                <a:srgbClr val="3C3C3C"/>
              </a:solidFill>
              <a:prstDash val="solid"/>
              <a:round/>
              <a:headEnd len="sm" w="sm" type="none"/>
              <a:tailEnd len="sm" w="sm" type="none"/>
            </a:ln>
          </a:top>
          <a:bottom>
            <a:ln cap="flat" cmpd="sng" w="12700">
              <a:solidFill>
                <a:srgbClr val="3C3C3C"/>
              </a:solidFill>
              <a:prstDash val="solid"/>
              <a:round/>
              <a:headEnd len="sm" w="sm" type="none"/>
              <a:tailEnd len="sm" w="sm" type="none"/>
            </a:ln>
          </a:bottom>
          <a:insideH>
            <a:ln cap="flat" cmpd="sng" w="12700">
              <a:solidFill>
                <a:srgbClr val="3C3C3C"/>
              </a:solidFill>
              <a:prstDash val="solid"/>
              <a:round/>
              <a:headEnd len="sm" w="sm" type="none"/>
              <a:tailEnd len="sm" w="sm" type="none"/>
            </a:ln>
          </a:insideH>
          <a:insideV>
            <a:ln cap="flat" cmpd="sng" w="12700">
              <a:solidFill>
                <a:srgbClr val="3C3C3C"/>
              </a:solidFill>
              <a:prstDash val="solid"/>
              <a:round/>
              <a:headEnd len="sm" w="sm" type="none"/>
              <a:tailEnd len="sm" w="sm" type="none"/>
            </a:ln>
          </a:insideV>
        </a:tcBdr>
        <a:fill>
          <a:solidFill>
            <a:srgbClr val="CACFD5"/>
          </a:solidFill>
        </a:fill>
      </a:tcStyle>
    </a:wholeTbl>
    <a:band1H>
      <a:tcTxStyle/>
    </a:band1H>
    <a:band2H>
      <a:tcTxStyle b="off" i="off"/>
      <a:tcStyle>
        <a:fill>
          <a:solidFill>
            <a:srgbClr val="E6E8EB"/>
          </a:solidFill>
        </a:fill>
      </a:tcStyle>
    </a:band2H>
    <a:band1V>
      <a:tcTxStyle/>
    </a:band1V>
    <a:band2V>
      <a:tcTxStyle/>
    </a:band2V>
    <a:lastCol>
      <a:tcTxStyle/>
    </a:lastCol>
    <a:firstCol>
      <a:tcTxStyle b="on" i="off">
        <a:font>
          <a:latin typeface="Calibri"/>
          <a:ea typeface="Calibri"/>
          <a:cs typeface="Calibri"/>
        </a:font>
        <a:srgbClr val="3C3C3C"/>
      </a:tcTxStyle>
      <a:tcStyle>
        <a:tcBdr>
          <a:left>
            <a:ln cap="flat" cmpd="sng" w="12700">
              <a:solidFill>
                <a:srgbClr val="3C3C3C"/>
              </a:solidFill>
              <a:prstDash val="solid"/>
              <a:round/>
              <a:headEnd len="sm" w="sm" type="none"/>
              <a:tailEnd len="sm" w="sm" type="none"/>
            </a:ln>
          </a:left>
          <a:right>
            <a:ln cap="flat" cmpd="sng" w="12700">
              <a:solidFill>
                <a:srgbClr val="3C3C3C"/>
              </a:solidFill>
              <a:prstDash val="solid"/>
              <a:round/>
              <a:headEnd len="sm" w="sm" type="none"/>
              <a:tailEnd len="sm" w="sm" type="none"/>
            </a:ln>
          </a:right>
          <a:top>
            <a:ln cap="flat" cmpd="sng" w="12700">
              <a:solidFill>
                <a:srgbClr val="3C3C3C"/>
              </a:solidFill>
              <a:prstDash val="solid"/>
              <a:round/>
              <a:headEnd len="sm" w="sm" type="none"/>
              <a:tailEnd len="sm" w="sm" type="none"/>
            </a:ln>
          </a:top>
          <a:bottom>
            <a:ln cap="flat" cmpd="sng" w="12700">
              <a:solidFill>
                <a:srgbClr val="3C3C3C"/>
              </a:solidFill>
              <a:prstDash val="solid"/>
              <a:round/>
              <a:headEnd len="sm" w="sm" type="none"/>
              <a:tailEnd len="sm" w="sm" type="none"/>
            </a:ln>
          </a:bottom>
          <a:insideH>
            <a:ln cap="flat" cmpd="sng" w="12700">
              <a:solidFill>
                <a:srgbClr val="3C3C3C"/>
              </a:solidFill>
              <a:prstDash val="solid"/>
              <a:round/>
              <a:headEnd len="sm" w="sm" type="none"/>
              <a:tailEnd len="sm" w="sm" type="none"/>
            </a:ln>
          </a:insideH>
          <a:insideV>
            <a:ln cap="flat" cmpd="sng" w="12700">
              <a:solidFill>
                <a:srgbClr val="3C3C3C"/>
              </a:solidFill>
              <a:prstDash val="solid"/>
              <a:round/>
              <a:headEnd len="sm" w="sm" type="none"/>
              <a:tailEnd len="sm" w="sm" type="none"/>
            </a:ln>
          </a:insideV>
        </a:tcBdr>
        <a:fill>
          <a:solidFill>
            <a:schemeClr val="accent1"/>
          </a:solidFill>
        </a:fill>
      </a:tcStyle>
    </a:firstCol>
    <a:lastRow>
      <a:tcTxStyle b="on" i="off">
        <a:font>
          <a:latin typeface="Calibri"/>
          <a:ea typeface="Calibri"/>
          <a:cs typeface="Calibri"/>
        </a:font>
        <a:srgbClr val="3C3C3C"/>
      </a:tcTxStyle>
      <a:tcStyle>
        <a:tcBdr>
          <a:left>
            <a:ln cap="flat" cmpd="sng" w="12700">
              <a:solidFill>
                <a:srgbClr val="3C3C3C"/>
              </a:solidFill>
              <a:prstDash val="solid"/>
              <a:round/>
              <a:headEnd len="sm" w="sm" type="none"/>
              <a:tailEnd len="sm" w="sm" type="none"/>
            </a:ln>
          </a:left>
          <a:right>
            <a:ln cap="flat" cmpd="sng" w="12700">
              <a:solidFill>
                <a:srgbClr val="3C3C3C"/>
              </a:solidFill>
              <a:prstDash val="solid"/>
              <a:round/>
              <a:headEnd len="sm" w="sm" type="none"/>
              <a:tailEnd len="sm" w="sm" type="none"/>
            </a:ln>
          </a:right>
          <a:top>
            <a:ln cap="flat" cmpd="sng" w="38100">
              <a:solidFill>
                <a:srgbClr val="3C3C3C"/>
              </a:solidFill>
              <a:prstDash val="solid"/>
              <a:round/>
              <a:headEnd len="sm" w="sm" type="none"/>
              <a:tailEnd len="sm" w="sm" type="none"/>
            </a:ln>
          </a:top>
          <a:bottom>
            <a:ln cap="flat" cmpd="sng" w="12700">
              <a:solidFill>
                <a:srgbClr val="3C3C3C"/>
              </a:solidFill>
              <a:prstDash val="solid"/>
              <a:round/>
              <a:headEnd len="sm" w="sm" type="none"/>
              <a:tailEnd len="sm" w="sm" type="none"/>
            </a:ln>
          </a:bottom>
          <a:insideH>
            <a:ln cap="flat" cmpd="sng" w="12700">
              <a:solidFill>
                <a:srgbClr val="3C3C3C"/>
              </a:solidFill>
              <a:prstDash val="solid"/>
              <a:round/>
              <a:headEnd len="sm" w="sm" type="none"/>
              <a:tailEnd len="sm" w="sm" type="none"/>
            </a:ln>
          </a:insideH>
          <a:insideV>
            <a:ln cap="flat" cmpd="sng" w="12700">
              <a:solidFill>
                <a:srgbClr val="3C3C3C"/>
              </a:solidFill>
              <a:prstDash val="solid"/>
              <a:round/>
              <a:headEnd len="sm" w="sm" type="none"/>
              <a:tailEnd len="sm" w="sm" type="none"/>
            </a:ln>
          </a:insideV>
        </a:tcBdr>
        <a:fill>
          <a:solidFill>
            <a:schemeClr val="accent1"/>
          </a:solidFill>
        </a:fill>
      </a:tcStyle>
    </a:lastRow>
    <a:seCell>
      <a:tcTxStyle/>
    </a:seCell>
    <a:swCell>
      <a:tcTxStyle/>
    </a:swCell>
    <a:firstRow>
      <a:tcTxStyle b="on" i="off">
        <a:font>
          <a:latin typeface="Calibri"/>
          <a:ea typeface="Calibri"/>
          <a:cs typeface="Calibri"/>
        </a:font>
        <a:srgbClr val="3C3C3C"/>
      </a:tcTxStyle>
      <a:tcStyle>
        <a:tcBdr>
          <a:left>
            <a:ln cap="flat" cmpd="sng" w="12700">
              <a:solidFill>
                <a:srgbClr val="3C3C3C"/>
              </a:solidFill>
              <a:prstDash val="solid"/>
              <a:round/>
              <a:headEnd len="sm" w="sm" type="none"/>
              <a:tailEnd len="sm" w="sm" type="none"/>
            </a:ln>
          </a:left>
          <a:right>
            <a:ln cap="flat" cmpd="sng" w="12700">
              <a:solidFill>
                <a:srgbClr val="3C3C3C"/>
              </a:solidFill>
              <a:prstDash val="solid"/>
              <a:round/>
              <a:headEnd len="sm" w="sm" type="none"/>
              <a:tailEnd len="sm" w="sm" type="none"/>
            </a:ln>
          </a:right>
          <a:top>
            <a:ln cap="flat" cmpd="sng" w="12700">
              <a:solidFill>
                <a:srgbClr val="3C3C3C"/>
              </a:solidFill>
              <a:prstDash val="solid"/>
              <a:round/>
              <a:headEnd len="sm" w="sm" type="none"/>
              <a:tailEnd len="sm" w="sm" type="none"/>
            </a:ln>
          </a:top>
          <a:bottom>
            <a:ln cap="flat" cmpd="sng" w="38100">
              <a:solidFill>
                <a:srgbClr val="3C3C3C"/>
              </a:solidFill>
              <a:prstDash val="solid"/>
              <a:round/>
              <a:headEnd len="sm" w="sm" type="none"/>
              <a:tailEnd len="sm" w="sm" type="none"/>
            </a:ln>
          </a:bottom>
          <a:insideH>
            <a:ln cap="flat" cmpd="sng" w="12700">
              <a:solidFill>
                <a:srgbClr val="3C3C3C"/>
              </a:solidFill>
              <a:prstDash val="solid"/>
              <a:round/>
              <a:headEnd len="sm" w="sm" type="none"/>
              <a:tailEnd len="sm" w="sm" type="none"/>
            </a:ln>
          </a:insideH>
          <a:insideV>
            <a:ln cap="flat" cmpd="sng" w="12700">
              <a:solidFill>
                <a:srgbClr val="3C3C3C"/>
              </a:solidFill>
              <a:prstDash val="solid"/>
              <a:round/>
              <a:headEnd len="sm" w="sm" type="none"/>
              <a:tailEnd len="sm" w="sm" type="none"/>
            </a:ln>
          </a:insideV>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GillSans-regular.fntdata"/><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23" Type="http://schemas.openxmlformats.org/officeDocument/2006/relationships/slide" Target="slides/slide18.xml"/><Relationship Id="rId67" Type="http://schemas.openxmlformats.org/officeDocument/2006/relationships/font" Target="fonts/GillSans-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40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40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40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40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40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40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40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40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91" name="Google Shape;9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26" name="Google Shape;22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60" name="Google Shape;26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72" name="Google Shape;27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84" name="Google Shape;28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305" name="Google Shape;30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313" name="Google Shape;31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321" name="Google Shape;32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348" name="Google Shape;34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375" name="Google Shape;37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383" name="Google Shape;38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99" name="Google Shape;9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391" name="Google Shape;39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399" name="Google Shape;39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425" name="Google Shape;42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432" name="Google Shape;43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440" name="Google Shape;44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494" name="Google Shape;494;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504" name="Google Shape;50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512" name="Google Shape;51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537" name="Google Shape;53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546" name="Google Shape;54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09" name="Google Shape;10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553" name="Google Shape;55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580" name="Google Shape;58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601" name="Google Shape;60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609" name="Google Shape;60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616" name="Google Shape;616;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623" name="Google Shape;623;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651" name="Google Shape;65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658" name="Google Shape;65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40: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64645A"/>
              </a:buClr>
              <a:buSzPts val="2400"/>
              <a:buFont typeface="Calibri"/>
              <a:buNone/>
            </a:pPr>
            <a:fld id="{00000000-1234-1234-1234-123412341234}" type="slidenum">
              <a:rPr b="0" i="0" lang="en-US" sz="2400" u="none" cap="none" strike="noStrike">
                <a:solidFill>
                  <a:srgbClr val="64645A"/>
                </a:solidFill>
                <a:latin typeface="Calibri"/>
                <a:ea typeface="Calibri"/>
                <a:cs typeface="Calibri"/>
                <a:sym typeface="Calibri"/>
              </a:rPr>
              <a:t>‹#›</a:t>
            </a:fld>
            <a:endParaRPr b="0" i="0" sz="2400" u="none" cap="none" strike="noStrike">
              <a:solidFill>
                <a:srgbClr val="64645A"/>
              </a:solidFill>
              <a:latin typeface="Calibri"/>
              <a:ea typeface="Calibri"/>
              <a:cs typeface="Calibri"/>
              <a:sym typeface="Calibri"/>
            </a:endParaRPr>
          </a:p>
        </p:txBody>
      </p:sp>
      <p:sp>
        <p:nvSpPr>
          <p:cNvPr id="665" name="Google Shape;665;p4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Gill Sans"/>
              <a:buNone/>
            </a:pPr>
            <a:fld id="{00000000-1234-1234-1234-123412341234}" type="slidenum">
              <a:rPr b="0" i="0" lang="en-US" sz="1200" u="none" cap="none" strike="noStrike">
                <a:solidFill>
                  <a:srgbClr val="000000"/>
                </a:solidFill>
                <a:latin typeface="Gill Sans"/>
                <a:ea typeface="Gill Sans"/>
                <a:cs typeface="Gill Sans"/>
                <a:sym typeface="Gill Sans"/>
              </a:rPr>
              <a:t>‹#›</a:t>
            </a:fld>
            <a:endParaRPr b="0" i="0" sz="1200" u="none" cap="none" strike="noStrike">
              <a:solidFill>
                <a:srgbClr val="000000"/>
              </a:solidFill>
              <a:latin typeface="Gill Sans"/>
              <a:ea typeface="Gill Sans"/>
              <a:cs typeface="Gill Sans"/>
              <a:sym typeface="Gill Sans"/>
            </a:endParaRPr>
          </a:p>
        </p:txBody>
      </p:sp>
      <p:sp>
        <p:nvSpPr>
          <p:cNvPr id="666" name="Google Shape;666;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7" name="Google Shape;667;p4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721" name="Google Shape;721;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37" name="Google Shape;13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4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64645A"/>
              </a:buClr>
              <a:buSzPts val="2400"/>
              <a:buFont typeface="Calibri"/>
              <a:buNone/>
            </a:pPr>
            <a:fld id="{00000000-1234-1234-1234-123412341234}" type="slidenum">
              <a:rPr b="0" i="0" lang="en-US" sz="2400" u="none" cap="none" strike="noStrike">
                <a:solidFill>
                  <a:srgbClr val="64645A"/>
                </a:solidFill>
                <a:latin typeface="Calibri"/>
                <a:ea typeface="Calibri"/>
                <a:cs typeface="Calibri"/>
                <a:sym typeface="Calibri"/>
              </a:rPr>
              <a:t>‹#›</a:t>
            </a:fld>
            <a:endParaRPr b="0" i="0" sz="2400" u="none" cap="none" strike="noStrike">
              <a:solidFill>
                <a:srgbClr val="64645A"/>
              </a:solidFill>
              <a:latin typeface="Calibri"/>
              <a:ea typeface="Calibri"/>
              <a:cs typeface="Calibri"/>
              <a:sym typeface="Calibri"/>
            </a:endParaRPr>
          </a:p>
        </p:txBody>
      </p:sp>
      <p:sp>
        <p:nvSpPr>
          <p:cNvPr id="729" name="Google Shape;729;p4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Gill Sans"/>
              <a:buNone/>
            </a:pPr>
            <a:fld id="{00000000-1234-1234-1234-123412341234}" type="slidenum">
              <a:rPr b="0" i="0" lang="en-US" sz="1200" u="none" cap="none" strike="noStrike">
                <a:solidFill>
                  <a:srgbClr val="000000"/>
                </a:solidFill>
                <a:latin typeface="Gill Sans"/>
                <a:ea typeface="Gill Sans"/>
                <a:cs typeface="Gill Sans"/>
                <a:sym typeface="Gill Sans"/>
              </a:rPr>
              <a:t>‹#›</a:t>
            </a:fld>
            <a:endParaRPr b="0" i="0" sz="1200" u="none" cap="none" strike="noStrike">
              <a:solidFill>
                <a:srgbClr val="000000"/>
              </a:solidFill>
              <a:latin typeface="Gill Sans"/>
              <a:ea typeface="Gill Sans"/>
              <a:cs typeface="Gill Sans"/>
              <a:sym typeface="Gill Sans"/>
            </a:endParaRPr>
          </a:p>
        </p:txBody>
      </p:sp>
      <p:sp>
        <p:nvSpPr>
          <p:cNvPr id="730" name="Google Shape;730;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1" name="Google Shape;731;p4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4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64645A"/>
              </a:buClr>
              <a:buSzPts val="2400"/>
              <a:buFont typeface="Calibri"/>
              <a:buNone/>
            </a:pPr>
            <a:fld id="{00000000-1234-1234-1234-123412341234}" type="slidenum">
              <a:rPr b="0" i="0" lang="en-US" sz="2400" u="none" cap="none" strike="noStrike">
                <a:solidFill>
                  <a:srgbClr val="64645A"/>
                </a:solidFill>
                <a:latin typeface="Calibri"/>
                <a:ea typeface="Calibri"/>
                <a:cs typeface="Calibri"/>
                <a:sym typeface="Calibri"/>
              </a:rPr>
              <a:t>‹#›</a:t>
            </a:fld>
            <a:endParaRPr b="0" i="0" sz="2400" u="none" cap="none" strike="noStrike">
              <a:solidFill>
                <a:srgbClr val="64645A"/>
              </a:solidFill>
              <a:latin typeface="Calibri"/>
              <a:ea typeface="Calibri"/>
              <a:cs typeface="Calibri"/>
              <a:sym typeface="Calibri"/>
            </a:endParaRPr>
          </a:p>
        </p:txBody>
      </p:sp>
      <p:sp>
        <p:nvSpPr>
          <p:cNvPr id="740" name="Google Shape;740;p4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Gill Sans"/>
              <a:buNone/>
            </a:pPr>
            <a:fld id="{00000000-1234-1234-1234-123412341234}" type="slidenum">
              <a:rPr b="0" i="0" lang="en-US" sz="1200" u="none" cap="none" strike="noStrike">
                <a:solidFill>
                  <a:srgbClr val="000000"/>
                </a:solidFill>
                <a:latin typeface="Gill Sans"/>
                <a:ea typeface="Gill Sans"/>
                <a:cs typeface="Gill Sans"/>
                <a:sym typeface="Gill Sans"/>
              </a:rPr>
              <a:t>‹#›</a:t>
            </a:fld>
            <a:endParaRPr b="0" i="0" sz="1200" u="none" cap="none" strike="noStrike">
              <a:solidFill>
                <a:srgbClr val="000000"/>
              </a:solidFill>
              <a:latin typeface="Gill Sans"/>
              <a:ea typeface="Gill Sans"/>
              <a:cs typeface="Gill Sans"/>
              <a:sym typeface="Gill Sans"/>
            </a:endParaRPr>
          </a:p>
        </p:txBody>
      </p:sp>
      <p:sp>
        <p:nvSpPr>
          <p:cNvPr id="741" name="Google Shape;741;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42" name="Google Shape;742;p43:notes"/>
          <p:cNvSpPr txBox="1"/>
          <p:nvPr>
            <p:ph idx="1" type="body"/>
          </p:nvPr>
        </p:nvSpPr>
        <p:spPr>
          <a:xfrm>
            <a:off x="914400" y="4343400"/>
            <a:ext cx="5029200" cy="4114800"/>
          </a:xfrm>
          <a:prstGeom prst="rect">
            <a:avLst/>
          </a:prstGeom>
          <a:solidFill>
            <a:srgbClr val="FFFFFF"/>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p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834" name="Google Shape;834;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p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842" name="Google Shape;842;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p4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850" name="Google Shape;850;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p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858" name="Google Shape;858;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p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893" name="Google Shape;893;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p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900" name="Google Shape;900;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200"/>
              <a:buFont typeface="Calibri"/>
              <a:buNone/>
            </a:pPr>
            <a:r>
              <a:t/>
            </a:r>
            <a:endParaRPr/>
          </a:p>
        </p:txBody>
      </p:sp>
      <p:sp>
        <p:nvSpPr>
          <p:cNvPr id="907" name="Google Shape;907;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200"/>
              <a:buFont typeface="Calibri"/>
              <a:buNone/>
            </a:pPr>
            <a:r>
              <a:t/>
            </a:r>
            <a:endParaRPr/>
          </a:p>
        </p:txBody>
      </p:sp>
      <p:sp>
        <p:nvSpPr>
          <p:cNvPr id="914" name="Google Shape;914;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68" name="Google Shape;16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200"/>
              <a:buFont typeface="Calibri"/>
              <a:buNone/>
            </a:pPr>
            <a:r>
              <a:t/>
            </a:r>
            <a:endParaRPr/>
          </a:p>
        </p:txBody>
      </p:sp>
      <p:sp>
        <p:nvSpPr>
          <p:cNvPr id="921" name="Google Shape;921;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200"/>
              <a:buFont typeface="Calibri"/>
              <a:buNone/>
            </a:pPr>
            <a:r>
              <a:t/>
            </a:r>
            <a:endParaRPr/>
          </a:p>
        </p:txBody>
      </p:sp>
      <p:sp>
        <p:nvSpPr>
          <p:cNvPr id="928" name="Google Shape;928;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200"/>
              <a:buFont typeface="Calibri"/>
              <a:buNone/>
            </a:pPr>
            <a:r>
              <a:t/>
            </a:r>
            <a:endParaRPr/>
          </a:p>
        </p:txBody>
      </p:sp>
      <p:sp>
        <p:nvSpPr>
          <p:cNvPr id="934" name="Google Shape;934;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831c9bbe26_6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200"/>
              <a:buFont typeface="Calibri"/>
              <a:buNone/>
            </a:pPr>
            <a:r>
              <a:t/>
            </a:r>
            <a:endParaRPr/>
          </a:p>
        </p:txBody>
      </p:sp>
      <p:sp>
        <p:nvSpPr>
          <p:cNvPr id="940" name="Google Shape;940;g831c9bbe26_6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7" name="Google Shape;947;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200"/>
              <a:buFont typeface="Calibri"/>
              <a:buNone/>
            </a:pPr>
            <a:r>
              <a:t/>
            </a:r>
            <a:endParaRPr/>
          </a:p>
        </p:txBody>
      </p:sp>
      <p:sp>
        <p:nvSpPr>
          <p:cNvPr id="948" name="Google Shape;948;p56:notes"/>
          <p:cNvSpPr txBox="1"/>
          <p:nvPr>
            <p:ph idx="12" type="sldNum"/>
          </p:nvPr>
        </p:nvSpPr>
        <p:spPr>
          <a:xfrm>
            <a:off x="3884613" y="8685213"/>
            <a:ext cx="2971800" cy="4572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Clr>
                <a:srgbClr val="64645A"/>
              </a:buClr>
              <a:buSzPts val="1400"/>
              <a:buFont typeface="Arial"/>
              <a:buNone/>
            </a:pPr>
            <a:r>
              <a:t/>
            </a:r>
            <a:endParaRPr b="0" i="0" sz="2400" u="none" cap="none" strike="noStrike">
              <a:solidFill>
                <a:srgbClr val="64645A"/>
              </a:solidFill>
              <a:latin typeface="Calibri"/>
              <a:ea typeface="Calibri"/>
              <a:cs typeface="Calibri"/>
              <a:sym typeface="Calibri"/>
            </a:endParaRPr>
          </a:p>
          <a:p>
            <a:pPr indent="0" lvl="1" marL="457200" marR="0" rtl="0" algn="l">
              <a:lnSpc>
                <a:spcPct val="100000"/>
              </a:lnSpc>
              <a:spcBef>
                <a:spcPts val="0"/>
              </a:spcBef>
              <a:spcAft>
                <a:spcPts val="0"/>
              </a:spcAft>
              <a:buClr>
                <a:srgbClr val="64645A"/>
              </a:buClr>
              <a:buSzPts val="1400"/>
              <a:buFont typeface="Arial"/>
              <a:buNone/>
            </a:pPr>
            <a:r>
              <a:t/>
            </a:r>
            <a:endParaRPr b="0" i="0" sz="2400" u="none" cap="none" strike="noStrike">
              <a:solidFill>
                <a:srgbClr val="64645A"/>
              </a:solidFill>
              <a:latin typeface="Calibri"/>
              <a:ea typeface="Calibri"/>
              <a:cs typeface="Calibri"/>
              <a:sym typeface="Calibri"/>
            </a:endParaRPr>
          </a:p>
          <a:p>
            <a:pPr indent="0" lvl="2" marL="914400" marR="0" rtl="0" algn="l">
              <a:lnSpc>
                <a:spcPct val="100000"/>
              </a:lnSpc>
              <a:spcBef>
                <a:spcPts val="0"/>
              </a:spcBef>
              <a:spcAft>
                <a:spcPts val="0"/>
              </a:spcAft>
              <a:buClr>
                <a:srgbClr val="64645A"/>
              </a:buClr>
              <a:buSzPts val="1400"/>
              <a:buFont typeface="Arial"/>
              <a:buNone/>
            </a:pPr>
            <a:r>
              <a:t/>
            </a:r>
            <a:endParaRPr b="0" i="0" sz="2400" u="none" cap="none" strike="noStrike">
              <a:solidFill>
                <a:srgbClr val="64645A"/>
              </a:solidFill>
              <a:latin typeface="Calibri"/>
              <a:ea typeface="Calibri"/>
              <a:cs typeface="Calibri"/>
              <a:sym typeface="Calibri"/>
            </a:endParaRPr>
          </a:p>
          <a:p>
            <a:pPr indent="0" lvl="3" marL="1371600" marR="0" rtl="0" algn="l">
              <a:lnSpc>
                <a:spcPct val="100000"/>
              </a:lnSpc>
              <a:spcBef>
                <a:spcPts val="0"/>
              </a:spcBef>
              <a:spcAft>
                <a:spcPts val="0"/>
              </a:spcAft>
              <a:buClr>
                <a:srgbClr val="64645A"/>
              </a:buClr>
              <a:buSzPts val="1400"/>
              <a:buFont typeface="Arial"/>
              <a:buNone/>
            </a:pPr>
            <a:r>
              <a:t/>
            </a:r>
            <a:endParaRPr b="0" i="0" sz="2400" u="none" cap="none" strike="noStrike">
              <a:solidFill>
                <a:srgbClr val="64645A"/>
              </a:solidFill>
              <a:latin typeface="Calibri"/>
              <a:ea typeface="Calibri"/>
              <a:cs typeface="Calibri"/>
              <a:sym typeface="Calibri"/>
            </a:endParaRPr>
          </a:p>
          <a:p>
            <a:pPr indent="0" lvl="4" marL="1828800" marR="0" rtl="0" algn="l">
              <a:lnSpc>
                <a:spcPct val="100000"/>
              </a:lnSpc>
              <a:spcBef>
                <a:spcPts val="0"/>
              </a:spcBef>
              <a:spcAft>
                <a:spcPts val="0"/>
              </a:spcAft>
              <a:buClr>
                <a:srgbClr val="64645A"/>
              </a:buClr>
              <a:buSzPts val="1400"/>
              <a:buFont typeface="Arial"/>
              <a:buNone/>
            </a:pPr>
            <a:r>
              <a:t/>
            </a:r>
            <a:endParaRPr b="0" i="0" sz="2400" u="none" cap="none" strike="noStrike">
              <a:solidFill>
                <a:srgbClr val="64645A"/>
              </a:solidFill>
              <a:latin typeface="Calibri"/>
              <a:ea typeface="Calibri"/>
              <a:cs typeface="Calibri"/>
              <a:sym typeface="Calibri"/>
            </a:endParaRPr>
          </a:p>
          <a:p>
            <a:pPr indent="0" lvl="5" marL="2286000" marR="0" rtl="0" algn="l">
              <a:lnSpc>
                <a:spcPct val="100000"/>
              </a:lnSpc>
              <a:spcBef>
                <a:spcPts val="0"/>
              </a:spcBef>
              <a:spcAft>
                <a:spcPts val="0"/>
              </a:spcAft>
              <a:buClr>
                <a:srgbClr val="64645A"/>
              </a:buClr>
              <a:buSzPts val="1400"/>
              <a:buFont typeface="Arial"/>
              <a:buNone/>
            </a:pPr>
            <a:r>
              <a:t/>
            </a:r>
            <a:endParaRPr b="0" i="0" sz="2400" u="none" cap="none" strike="noStrike">
              <a:solidFill>
                <a:srgbClr val="64645A"/>
              </a:solidFill>
              <a:latin typeface="Calibri"/>
              <a:ea typeface="Calibri"/>
              <a:cs typeface="Calibri"/>
              <a:sym typeface="Calibri"/>
            </a:endParaRPr>
          </a:p>
          <a:p>
            <a:pPr indent="0" lvl="6" marL="2743200" marR="0" rtl="0" algn="l">
              <a:lnSpc>
                <a:spcPct val="100000"/>
              </a:lnSpc>
              <a:spcBef>
                <a:spcPts val="0"/>
              </a:spcBef>
              <a:spcAft>
                <a:spcPts val="0"/>
              </a:spcAft>
              <a:buClr>
                <a:srgbClr val="64645A"/>
              </a:buClr>
              <a:buSzPts val="1400"/>
              <a:buFont typeface="Arial"/>
              <a:buNone/>
            </a:pPr>
            <a:r>
              <a:t/>
            </a:r>
            <a:endParaRPr b="0" i="0" sz="2400" u="none" cap="none" strike="noStrike">
              <a:solidFill>
                <a:srgbClr val="64645A"/>
              </a:solidFill>
              <a:latin typeface="Calibri"/>
              <a:ea typeface="Calibri"/>
              <a:cs typeface="Calibri"/>
              <a:sym typeface="Calibri"/>
            </a:endParaRPr>
          </a:p>
          <a:p>
            <a:pPr indent="0" lvl="7" marL="3200400" marR="0" rtl="0" algn="l">
              <a:lnSpc>
                <a:spcPct val="100000"/>
              </a:lnSpc>
              <a:spcBef>
                <a:spcPts val="0"/>
              </a:spcBef>
              <a:spcAft>
                <a:spcPts val="0"/>
              </a:spcAft>
              <a:buClr>
                <a:srgbClr val="64645A"/>
              </a:buClr>
              <a:buSzPts val="1400"/>
              <a:buFont typeface="Arial"/>
              <a:buNone/>
            </a:pPr>
            <a:r>
              <a:t/>
            </a:r>
            <a:endParaRPr b="0" i="0" sz="2400" u="none" cap="none" strike="noStrike">
              <a:solidFill>
                <a:srgbClr val="64645A"/>
              </a:solidFill>
              <a:latin typeface="Calibri"/>
              <a:ea typeface="Calibri"/>
              <a:cs typeface="Calibri"/>
              <a:sym typeface="Calibri"/>
            </a:endParaRPr>
          </a:p>
          <a:p>
            <a:pPr indent="0" lvl="8" marL="3657600" marR="0" rtl="0" algn="l">
              <a:lnSpc>
                <a:spcPct val="100000"/>
              </a:lnSpc>
              <a:spcBef>
                <a:spcPts val="0"/>
              </a:spcBef>
              <a:spcAft>
                <a:spcPts val="0"/>
              </a:spcAft>
              <a:buClr>
                <a:srgbClr val="64645A"/>
              </a:buClr>
              <a:buSzPts val="1400"/>
              <a:buFont typeface="Arial"/>
              <a:buNone/>
            </a:pPr>
            <a:r>
              <a:t/>
            </a:r>
            <a:endParaRPr b="0" i="0" sz="2400" u="none" cap="none" strike="noStrike">
              <a:solidFill>
                <a:srgbClr val="64645A"/>
              </a:solidFill>
              <a:latin typeface="Calibri"/>
              <a:ea typeface="Calibri"/>
              <a:cs typeface="Calibri"/>
              <a:sym typeface="Calibri"/>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5" name="Google Shape;955;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222222"/>
              </a:buClr>
              <a:buSzPts val="1050"/>
              <a:buFont typeface="Calibri"/>
              <a:buNone/>
            </a:pPr>
            <a:r>
              <a:rPr lang="en-US" sz="1050">
                <a:solidFill>
                  <a:srgbClr val="222222"/>
                </a:solidFill>
                <a:highlight>
                  <a:srgbClr val="FFFFFF"/>
                </a:highlight>
              </a:rPr>
              <a:t>Bucket size planning brings the possibility of long-term planning to Scrumban. It is based on the system of three buckets that the work items need to go through before making it on the Scrumban board. The three buckets represent three different stages of the plan and are usually called 1-year, 6-month and 3-month buckets. The 1-year bucket is dedicated for long-term goals that the company has, like penetrating a new market, releasing new product, etc. When the company decides to move forward with a plan, it is moved to the 6-month bucket, where the main requirements of this plan are crystallized. When a company is ready to start implementing the plan, the requirements are moved into the 3-month bucket and divided into clear tasks to be completed by the project team. It is from this bucket that the team draws tasks during their on demand planning meeting and starts working on the tasks</a:t>
            </a:r>
            <a:endParaRPr/>
          </a:p>
        </p:txBody>
      </p:sp>
      <p:sp>
        <p:nvSpPr>
          <p:cNvPr id="956" name="Google Shape;956;p57:notes"/>
          <p:cNvSpPr txBox="1"/>
          <p:nvPr>
            <p:ph idx="12" type="sldNum"/>
          </p:nvPr>
        </p:nvSpPr>
        <p:spPr>
          <a:xfrm>
            <a:off x="3884613" y="8685213"/>
            <a:ext cx="2971800" cy="4572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Clr>
                <a:srgbClr val="64645A"/>
              </a:buClr>
              <a:buSzPts val="1400"/>
              <a:buFont typeface="Arial"/>
              <a:buNone/>
            </a:pPr>
            <a:r>
              <a:t/>
            </a:r>
            <a:endParaRPr b="0" i="0" sz="2400" u="none" cap="none" strike="noStrike">
              <a:solidFill>
                <a:srgbClr val="64645A"/>
              </a:solidFill>
              <a:latin typeface="Calibri"/>
              <a:ea typeface="Calibri"/>
              <a:cs typeface="Calibri"/>
              <a:sym typeface="Calibri"/>
            </a:endParaRPr>
          </a:p>
          <a:p>
            <a:pPr indent="0" lvl="1" marL="457200" marR="0" rtl="0" algn="l">
              <a:lnSpc>
                <a:spcPct val="100000"/>
              </a:lnSpc>
              <a:spcBef>
                <a:spcPts val="0"/>
              </a:spcBef>
              <a:spcAft>
                <a:spcPts val="0"/>
              </a:spcAft>
              <a:buClr>
                <a:srgbClr val="64645A"/>
              </a:buClr>
              <a:buSzPts val="1400"/>
              <a:buFont typeface="Arial"/>
              <a:buNone/>
            </a:pPr>
            <a:r>
              <a:t/>
            </a:r>
            <a:endParaRPr b="0" i="0" sz="2400" u="none" cap="none" strike="noStrike">
              <a:solidFill>
                <a:srgbClr val="64645A"/>
              </a:solidFill>
              <a:latin typeface="Calibri"/>
              <a:ea typeface="Calibri"/>
              <a:cs typeface="Calibri"/>
              <a:sym typeface="Calibri"/>
            </a:endParaRPr>
          </a:p>
          <a:p>
            <a:pPr indent="0" lvl="2" marL="914400" marR="0" rtl="0" algn="l">
              <a:lnSpc>
                <a:spcPct val="100000"/>
              </a:lnSpc>
              <a:spcBef>
                <a:spcPts val="0"/>
              </a:spcBef>
              <a:spcAft>
                <a:spcPts val="0"/>
              </a:spcAft>
              <a:buClr>
                <a:srgbClr val="64645A"/>
              </a:buClr>
              <a:buSzPts val="1400"/>
              <a:buFont typeface="Arial"/>
              <a:buNone/>
            </a:pPr>
            <a:r>
              <a:t/>
            </a:r>
            <a:endParaRPr b="0" i="0" sz="2400" u="none" cap="none" strike="noStrike">
              <a:solidFill>
                <a:srgbClr val="64645A"/>
              </a:solidFill>
              <a:latin typeface="Calibri"/>
              <a:ea typeface="Calibri"/>
              <a:cs typeface="Calibri"/>
              <a:sym typeface="Calibri"/>
            </a:endParaRPr>
          </a:p>
          <a:p>
            <a:pPr indent="0" lvl="3" marL="1371600" marR="0" rtl="0" algn="l">
              <a:lnSpc>
                <a:spcPct val="100000"/>
              </a:lnSpc>
              <a:spcBef>
                <a:spcPts val="0"/>
              </a:spcBef>
              <a:spcAft>
                <a:spcPts val="0"/>
              </a:spcAft>
              <a:buClr>
                <a:srgbClr val="64645A"/>
              </a:buClr>
              <a:buSzPts val="1400"/>
              <a:buFont typeface="Arial"/>
              <a:buNone/>
            </a:pPr>
            <a:r>
              <a:t/>
            </a:r>
            <a:endParaRPr b="0" i="0" sz="2400" u="none" cap="none" strike="noStrike">
              <a:solidFill>
                <a:srgbClr val="64645A"/>
              </a:solidFill>
              <a:latin typeface="Calibri"/>
              <a:ea typeface="Calibri"/>
              <a:cs typeface="Calibri"/>
              <a:sym typeface="Calibri"/>
            </a:endParaRPr>
          </a:p>
          <a:p>
            <a:pPr indent="0" lvl="4" marL="1828800" marR="0" rtl="0" algn="l">
              <a:lnSpc>
                <a:spcPct val="100000"/>
              </a:lnSpc>
              <a:spcBef>
                <a:spcPts val="0"/>
              </a:spcBef>
              <a:spcAft>
                <a:spcPts val="0"/>
              </a:spcAft>
              <a:buClr>
                <a:srgbClr val="64645A"/>
              </a:buClr>
              <a:buSzPts val="1400"/>
              <a:buFont typeface="Arial"/>
              <a:buNone/>
            </a:pPr>
            <a:r>
              <a:t/>
            </a:r>
            <a:endParaRPr b="0" i="0" sz="2400" u="none" cap="none" strike="noStrike">
              <a:solidFill>
                <a:srgbClr val="64645A"/>
              </a:solidFill>
              <a:latin typeface="Calibri"/>
              <a:ea typeface="Calibri"/>
              <a:cs typeface="Calibri"/>
              <a:sym typeface="Calibri"/>
            </a:endParaRPr>
          </a:p>
          <a:p>
            <a:pPr indent="0" lvl="5" marL="2286000" marR="0" rtl="0" algn="l">
              <a:lnSpc>
                <a:spcPct val="100000"/>
              </a:lnSpc>
              <a:spcBef>
                <a:spcPts val="0"/>
              </a:spcBef>
              <a:spcAft>
                <a:spcPts val="0"/>
              </a:spcAft>
              <a:buClr>
                <a:srgbClr val="64645A"/>
              </a:buClr>
              <a:buSzPts val="1400"/>
              <a:buFont typeface="Arial"/>
              <a:buNone/>
            </a:pPr>
            <a:r>
              <a:t/>
            </a:r>
            <a:endParaRPr b="0" i="0" sz="2400" u="none" cap="none" strike="noStrike">
              <a:solidFill>
                <a:srgbClr val="64645A"/>
              </a:solidFill>
              <a:latin typeface="Calibri"/>
              <a:ea typeface="Calibri"/>
              <a:cs typeface="Calibri"/>
              <a:sym typeface="Calibri"/>
            </a:endParaRPr>
          </a:p>
          <a:p>
            <a:pPr indent="0" lvl="6" marL="2743200" marR="0" rtl="0" algn="l">
              <a:lnSpc>
                <a:spcPct val="100000"/>
              </a:lnSpc>
              <a:spcBef>
                <a:spcPts val="0"/>
              </a:spcBef>
              <a:spcAft>
                <a:spcPts val="0"/>
              </a:spcAft>
              <a:buClr>
                <a:srgbClr val="64645A"/>
              </a:buClr>
              <a:buSzPts val="1400"/>
              <a:buFont typeface="Arial"/>
              <a:buNone/>
            </a:pPr>
            <a:r>
              <a:t/>
            </a:r>
            <a:endParaRPr b="0" i="0" sz="2400" u="none" cap="none" strike="noStrike">
              <a:solidFill>
                <a:srgbClr val="64645A"/>
              </a:solidFill>
              <a:latin typeface="Calibri"/>
              <a:ea typeface="Calibri"/>
              <a:cs typeface="Calibri"/>
              <a:sym typeface="Calibri"/>
            </a:endParaRPr>
          </a:p>
          <a:p>
            <a:pPr indent="0" lvl="7" marL="3200400" marR="0" rtl="0" algn="l">
              <a:lnSpc>
                <a:spcPct val="100000"/>
              </a:lnSpc>
              <a:spcBef>
                <a:spcPts val="0"/>
              </a:spcBef>
              <a:spcAft>
                <a:spcPts val="0"/>
              </a:spcAft>
              <a:buClr>
                <a:srgbClr val="64645A"/>
              </a:buClr>
              <a:buSzPts val="1400"/>
              <a:buFont typeface="Arial"/>
              <a:buNone/>
            </a:pPr>
            <a:r>
              <a:t/>
            </a:r>
            <a:endParaRPr b="0" i="0" sz="2400" u="none" cap="none" strike="noStrike">
              <a:solidFill>
                <a:srgbClr val="64645A"/>
              </a:solidFill>
              <a:latin typeface="Calibri"/>
              <a:ea typeface="Calibri"/>
              <a:cs typeface="Calibri"/>
              <a:sym typeface="Calibri"/>
            </a:endParaRPr>
          </a:p>
          <a:p>
            <a:pPr indent="0" lvl="8" marL="3657600" marR="0" rtl="0" algn="l">
              <a:lnSpc>
                <a:spcPct val="100000"/>
              </a:lnSpc>
              <a:spcBef>
                <a:spcPts val="0"/>
              </a:spcBef>
              <a:spcAft>
                <a:spcPts val="0"/>
              </a:spcAft>
              <a:buClr>
                <a:srgbClr val="64645A"/>
              </a:buClr>
              <a:buSzPts val="1400"/>
              <a:buFont typeface="Arial"/>
              <a:buNone/>
            </a:pPr>
            <a:r>
              <a:t/>
            </a:r>
            <a:endParaRPr b="0" i="0" sz="2400" u="none" cap="none" strike="noStrike">
              <a:solidFill>
                <a:srgbClr val="64645A"/>
              </a:solidFill>
              <a:latin typeface="Calibri"/>
              <a:ea typeface="Calibri"/>
              <a:cs typeface="Calibri"/>
              <a:sym typeface="Calibri"/>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3" name="Google Shape;963;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200"/>
              <a:buFont typeface="Calibri"/>
              <a:buNone/>
            </a:pPr>
            <a:r>
              <a:t/>
            </a:r>
            <a:endParaRPr/>
          </a:p>
        </p:txBody>
      </p:sp>
      <p:sp>
        <p:nvSpPr>
          <p:cNvPr id="964" name="Google Shape;964;p58:notes"/>
          <p:cNvSpPr txBox="1"/>
          <p:nvPr>
            <p:ph idx="12" type="sldNum"/>
          </p:nvPr>
        </p:nvSpPr>
        <p:spPr>
          <a:xfrm>
            <a:off x="3884613" y="8685213"/>
            <a:ext cx="2971800" cy="4572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Clr>
                <a:srgbClr val="64645A"/>
              </a:buClr>
              <a:buSzPts val="1400"/>
              <a:buFont typeface="Arial"/>
              <a:buNone/>
            </a:pPr>
            <a:r>
              <a:t/>
            </a:r>
            <a:endParaRPr b="0" i="0" sz="2400" u="none" cap="none" strike="noStrike">
              <a:solidFill>
                <a:srgbClr val="64645A"/>
              </a:solidFill>
              <a:latin typeface="Calibri"/>
              <a:ea typeface="Calibri"/>
              <a:cs typeface="Calibri"/>
              <a:sym typeface="Calibri"/>
            </a:endParaRPr>
          </a:p>
          <a:p>
            <a:pPr indent="0" lvl="1" marL="457200" marR="0" rtl="0" algn="l">
              <a:lnSpc>
                <a:spcPct val="100000"/>
              </a:lnSpc>
              <a:spcBef>
                <a:spcPts val="0"/>
              </a:spcBef>
              <a:spcAft>
                <a:spcPts val="0"/>
              </a:spcAft>
              <a:buClr>
                <a:srgbClr val="64645A"/>
              </a:buClr>
              <a:buSzPts val="1400"/>
              <a:buFont typeface="Arial"/>
              <a:buNone/>
            </a:pPr>
            <a:r>
              <a:t/>
            </a:r>
            <a:endParaRPr b="0" i="0" sz="2400" u="none" cap="none" strike="noStrike">
              <a:solidFill>
                <a:srgbClr val="64645A"/>
              </a:solidFill>
              <a:latin typeface="Calibri"/>
              <a:ea typeface="Calibri"/>
              <a:cs typeface="Calibri"/>
              <a:sym typeface="Calibri"/>
            </a:endParaRPr>
          </a:p>
          <a:p>
            <a:pPr indent="0" lvl="2" marL="914400" marR="0" rtl="0" algn="l">
              <a:lnSpc>
                <a:spcPct val="100000"/>
              </a:lnSpc>
              <a:spcBef>
                <a:spcPts val="0"/>
              </a:spcBef>
              <a:spcAft>
                <a:spcPts val="0"/>
              </a:spcAft>
              <a:buClr>
                <a:srgbClr val="64645A"/>
              </a:buClr>
              <a:buSzPts val="1400"/>
              <a:buFont typeface="Arial"/>
              <a:buNone/>
            </a:pPr>
            <a:r>
              <a:t/>
            </a:r>
            <a:endParaRPr b="0" i="0" sz="2400" u="none" cap="none" strike="noStrike">
              <a:solidFill>
                <a:srgbClr val="64645A"/>
              </a:solidFill>
              <a:latin typeface="Calibri"/>
              <a:ea typeface="Calibri"/>
              <a:cs typeface="Calibri"/>
              <a:sym typeface="Calibri"/>
            </a:endParaRPr>
          </a:p>
          <a:p>
            <a:pPr indent="0" lvl="3" marL="1371600" marR="0" rtl="0" algn="l">
              <a:lnSpc>
                <a:spcPct val="100000"/>
              </a:lnSpc>
              <a:spcBef>
                <a:spcPts val="0"/>
              </a:spcBef>
              <a:spcAft>
                <a:spcPts val="0"/>
              </a:spcAft>
              <a:buClr>
                <a:srgbClr val="64645A"/>
              </a:buClr>
              <a:buSzPts val="1400"/>
              <a:buFont typeface="Arial"/>
              <a:buNone/>
            </a:pPr>
            <a:r>
              <a:t/>
            </a:r>
            <a:endParaRPr b="0" i="0" sz="2400" u="none" cap="none" strike="noStrike">
              <a:solidFill>
                <a:srgbClr val="64645A"/>
              </a:solidFill>
              <a:latin typeface="Calibri"/>
              <a:ea typeface="Calibri"/>
              <a:cs typeface="Calibri"/>
              <a:sym typeface="Calibri"/>
            </a:endParaRPr>
          </a:p>
          <a:p>
            <a:pPr indent="0" lvl="4" marL="1828800" marR="0" rtl="0" algn="l">
              <a:lnSpc>
                <a:spcPct val="100000"/>
              </a:lnSpc>
              <a:spcBef>
                <a:spcPts val="0"/>
              </a:spcBef>
              <a:spcAft>
                <a:spcPts val="0"/>
              </a:spcAft>
              <a:buClr>
                <a:srgbClr val="64645A"/>
              </a:buClr>
              <a:buSzPts val="1400"/>
              <a:buFont typeface="Arial"/>
              <a:buNone/>
            </a:pPr>
            <a:r>
              <a:t/>
            </a:r>
            <a:endParaRPr b="0" i="0" sz="2400" u="none" cap="none" strike="noStrike">
              <a:solidFill>
                <a:srgbClr val="64645A"/>
              </a:solidFill>
              <a:latin typeface="Calibri"/>
              <a:ea typeface="Calibri"/>
              <a:cs typeface="Calibri"/>
              <a:sym typeface="Calibri"/>
            </a:endParaRPr>
          </a:p>
          <a:p>
            <a:pPr indent="0" lvl="5" marL="2286000" marR="0" rtl="0" algn="l">
              <a:lnSpc>
                <a:spcPct val="100000"/>
              </a:lnSpc>
              <a:spcBef>
                <a:spcPts val="0"/>
              </a:spcBef>
              <a:spcAft>
                <a:spcPts val="0"/>
              </a:spcAft>
              <a:buClr>
                <a:srgbClr val="64645A"/>
              </a:buClr>
              <a:buSzPts val="1400"/>
              <a:buFont typeface="Arial"/>
              <a:buNone/>
            </a:pPr>
            <a:r>
              <a:t/>
            </a:r>
            <a:endParaRPr b="0" i="0" sz="2400" u="none" cap="none" strike="noStrike">
              <a:solidFill>
                <a:srgbClr val="64645A"/>
              </a:solidFill>
              <a:latin typeface="Calibri"/>
              <a:ea typeface="Calibri"/>
              <a:cs typeface="Calibri"/>
              <a:sym typeface="Calibri"/>
            </a:endParaRPr>
          </a:p>
          <a:p>
            <a:pPr indent="0" lvl="6" marL="2743200" marR="0" rtl="0" algn="l">
              <a:lnSpc>
                <a:spcPct val="100000"/>
              </a:lnSpc>
              <a:spcBef>
                <a:spcPts val="0"/>
              </a:spcBef>
              <a:spcAft>
                <a:spcPts val="0"/>
              </a:spcAft>
              <a:buClr>
                <a:srgbClr val="64645A"/>
              </a:buClr>
              <a:buSzPts val="1400"/>
              <a:buFont typeface="Arial"/>
              <a:buNone/>
            </a:pPr>
            <a:r>
              <a:t/>
            </a:r>
            <a:endParaRPr b="0" i="0" sz="2400" u="none" cap="none" strike="noStrike">
              <a:solidFill>
                <a:srgbClr val="64645A"/>
              </a:solidFill>
              <a:latin typeface="Calibri"/>
              <a:ea typeface="Calibri"/>
              <a:cs typeface="Calibri"/>
              <a:sym typeface="Calibri"/>
            </a:endParaRPr>
          </a:p>
          <a:p>
            <a:pPr indent="0" lvl="7" marL="3200400" marR="0" rtl="0" algn="l">
              <a:lnSpc>
                <a:spcPct val="100000"/>
              </a:lnSpc>
              <a:spcBef>
                <a:spcPts val="0"/>
              </a:spcBef>
              <a:spcAft>
                <a:spcPts val="0"/>
              </a:spcAft>
              <a:buClr>
                <a:srgbClr val="64645A"/>
              </a:buClr>
              <a:buSzPts val="1400"/>
              <a:buFont typeface="Arial"/>
              <a:buNone/>
            </a:pPr>
            <a:r>
              <a:t/>
            </a:r>
            <a:endParaRPr b="0" i="0" sz="2400" u="none" cap="none" strike="noStrike">
              <a:solidFill>
                <a:srgbClr val="64645A"/>
              </a:solidFill>
              <a:latin typeface="Calibri"/>
              <a:ea typeface="Calibri"/>
              <a:cs typeface="Calibri"/>
              <a:sym typeface="Calibri"/>
            </a:endParaRPr>
          </a:p>
          <a:p>
            <a:pPr indent="0" lvl="8" marL="3657600" marR="0" rtl="0" algn="l">
              <a:lnSpc>
                <a:spcPct val="100000"/>
              </a:lnSpc>
              <a:spcBef>
                <a:spcPts val="0"/>
              </a:spcBef>
              <a:spcAft>
                <a:spcPts val="0"/>
              </a:spcAft>
              <a:buClr>
                <a:srgbClr val="64645A"/>
              </a:buClr>
              <a:buSzPts val="1400"/>
              <a:buFont typeface="Arial"/>
              <a:buNone/>
            </a:pPr>
            <a:r>
              <a:t/>
            </a:r>
            <a:endParaRPr b="0" i="0" sz="2400" u="none" cap="none" strike="noStrike">
              <a:solidFill>
                <a:srgbClr val="64645A"/>
              </a:solidFill>
              <a:latin typeface="Calibri"/>
              <a:ea typeface="Calibri"/>
              <a:cs typeface="Calibri"/>
              <a:sym typeface="Calibri"/>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1" name="Google Shape;971;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200"/>
              <a:buFont typeface="Calibri"/>
              <a:buNone/>
            </a:pPr>
            <a:r>
              <a:t/>
            </a:r>
            <a:endParaRPr/>
          </a:p>
        </p:txBody>
      </p:sp>
      <p:sp>
        <p:nvSpPr>
          <p:cNvPr id="972" name="Google Shape;972;p59:notes"/>
          <p:cNvSpPr txBox="1"/>
          <p:nvPr>
            <p:ph idx="12" type="sldNum"/>
          </p:nvPr>
        </p:nvSpPr>
        <p:spPr>
          <a:xfrm>
            <a:off x="3884613" y="8685213"/>
            <a:ext cx="2971800" cy="4572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Clr>
                <a:srgbClr val="64645A"/>
              </a:buClr>
              <a:buSzPts val="1400"/>
              <a:buFont typeface="Arial"/>
              <a:buNone/>
            </a:pPr>
            <a:r>
              <a:t/>
            </a:r>
            <a:endParaRPr b="0" i="0" sz="2400" u="none" cap="none" strike="noStrike">
              <a:solidFill>
                <a:srgbClr val="64645A"/>
              </a:solidFill>
              <a:latin typeface="Calibri"/>
              <a:ea typeface="Calibri"/>
              <a:cs typeface="Calibri"/>
              <a:sym typeface="Calibri"/>
            </a:endParaRPr>
          </a:p>
          <a:p>
            <a:pPr indent="0" lvl="1" marL="457200" marR="0" rtl="0" algn="l">
              <a:lnSpc>
                <a:spcPct val="100000"/>
              </a:lnSpc>
              <a:spcBef>
                <a:spcPts val="0"/>
              </a:spcBef>
              <a:spcAft>
                <a:spcPts val="0"/>
              </a:spcAft>
              <a:buClr>
                <a:srgbClr val="64645A"/>
              </a:buClr>
              <a:buSzPts val="1400"/>
              <a:buFont typeface="Arial"/>
              <a:buNone/>
            </a:pPr>
            <a:r>
              <a:t/>
            </a:r>
            <a:endParaRPr b="0" i="0" sz="2400" u="none" cap="none" strike="noStrike">
              <a:solidFill>
                <a:srgbClr val="64645A"/>
              </a:solidFill>
              <a:latin typeface="Calibri"/>
              <a:ea typeface="Calibri"/>
              <a:cs typeface="Calibri"/>
              <a:sym typeface="Calibri"/>
            </a:endParaRPr>
          </a:p>
          <a:p>
            <a:pPr indent="0" lvl="2" marL="914400" marR="0" rtl="0" algn="l">
              <a:lnSpc>
                <a:spcPct val="100000"/>
              </a:lnSpc>
              <a:spcBef>
                <a:spcPts val="0"/>
              </a:spcBef>
              <a:spcAft>
                <a:spcPts val="0"/>
              </a:spcAft>
              <a:buClr>
                <a:srgbClr val="64645A"/>
              </a:buClr>
              <a:buSzPts val="1400"/>
              <a:buFont typeface="Arial"/>
              <a:buNone/>
            </a:pPr>
            <a:r>
              <a:t/>
            </a:r>
            <a:endParaRPr b="0" i="0" sz="2400" u="none" cap="none" strike="noStrike">
              <a:solidFill>
                <a:srgbClr val="64645A"/>
              </a:solidFill>
              <a:latin typeface="Calibri"/>
              <a:ea typeface="Calibri"/>
              <a:cs typeface="Calibri"/>
              <a:sym typeface="Calibri"/>
            </a:endParaRPr>
          </a:p>
          <a:p>
            <a:pPr indent="0" lvl="3" marL="1371600" marR="0" rtl="0" algn="l">
              <a:lnSpc>
                <a:spcPct val="100000"/>
              </a:lnSpc>
              <a:spcBef>
                <a:spcPts val="0"/>
              </a:spcBef>
              <a:spcAft>
                <a:spcPts val="0"/>
              </a:spcAft>
              <a:buClr>
                <a:srgbClr val="64645A"/>
              </a:buClr>
              <a:buSzPts val="1400"/>
              <a:buFont typeface="Arial"/>
              <a:buNone/>
            </a:pPr>
            <a:r>
              <a:t/>
            </a:r>
            <a:endParaRPr b="0" i="0" sz="2400" u="none" cap="none" strike="noStrike">
              <a:solidFill>
                <a:srgbClr val="64645A"/>
              </a:solidFill>
              <a:latin typeface="Calibri"/>
              <a:ea typeface="Calibri"/>
              <a:cs typeface="Calibri"/>
              <a:sym typeface="Calibri"/>
            </a:endParaRPr>
          </a:p>
          <a:p>
            <a:pPr indent="0" lvl="4" marL="1828800" marR="0" rtl="0" algn="l">
              <a:lnSpc>
                <a:spcPct val="100000"/>
              </a:lnSpc>
              <a:spcBef>
                <a:spcPts val="0"/>
              </a:spcBef>
              <a:spcAft>
                <a:spcPts val="0"/>
              </a:spcAft>
              <a:buClr>
                <a:srgbClr val="64645A"/>
              </a:buClr>
              <a:buSzPts val="1400"/>
              <a:buFont typeface="Arial"/>
              <a:buNone/>
            </a:pPr>
            <a:r>
              <a:t/>
            </a:r>
            <a:endParaRPr b="0" i="0" sz="2400" u="none" cap="none" strike="noStrike">
              <a:solidFill>
                <a:srgbClr val="64645A"/>
              </a:solidFill>
              <a:latin typeface="Calibri"/>
              <a:ea typeface="Calibri"/>
              <a:cs typeface="Calibri"/>
              <a:sym typeface="Calibri"/>
            </a:endParaRPr>
          </a:p>
          <a:p>
            <a:pPr indent="0" lvl="5" marL="2286000" marR="0" rtl="0" algn="l">
              <a:lnSpc>
                <a:spcPct val="100000"/>
              </a:lnSpc>
              <a:spcBef>
                <a:spcPts val="0"/>
              </a:spcBef>
              <a:spcAft>
                <a:spcPts val="0"/>
              </a:spcAft>
              <a:buClr>
                <a:srgbClr val="64645A"/>
              </a:buClr>
              <a:buSzPts val="1400"/>
              <a:buFont typeface="Arial"/>
              <a:buNone/>
            </a:pPr>
            <a:r>
              <a:t/>
            </a:r>
            <a:endParaRPr b="0" i="0" sz="2400" u="none" cap="none" strike="noStrike">
              <a:solidFill>
                <a:srgbClr val="64645A"/>
              </a:solidFill>
              <a:latin typeface="Calibri"/>
              <a:ea typeface="Calibri"/>
              <a:cs typeface="Calibri"/>
              <a:sym typeface="Calibri"/>
            </a:endParaRPr>
          </a:p>
          <a:p>
            <a:pPr indent="0" lvl="6" marL="2743200" marR="0" rtl="0" algn="l">
              <a:lnSpc>
                <a:spcPct val="100000"/>
              </a:lnSpc>
              <a:spcBef>
                <a:spcPts val="0"/>
              </a:spcBef>
              <a:spcAft>
                <a:spcPts val="0"/>
              </a:spcAft>
              <a:buClr>
                <a:srgbClr val="64645A"/>
              </a:buClr>
              <a:buSzPts val="1400"/>
              <a:buFont typeface="Arial"/>
              <a:buNone/>
            </a:pPr>
            <a:r>
              <a:t/>
            </a:r>
            <a:endParaRPr b="0" i="0" sz="2400" u="none" cap="none" strike="noStrike">
              <a:solidFill>
                <a:srgbClr val="64645A"/>
              </a:solidFill>
              <a:latin typeface="Calibri"/>
              <a:ea typeface="Calibri"/>
              <a:cs typeface="Calibri"/>
              <a:sym typeface="Calibri"/>
            </a:endParaRPr>
          </a:p>
          <a:p>
            <a:pPr indent="0" lvl="7" marL="3200400" marR="0" rtl="0" algn="l">
              <a:lnSpc>
                <a:spcPct val="100000"/>
              </a:lnSpc>
              <a:spcBef>
                <a:spcPts val="0"/>
              </a:spcBef>
              <a:spcAft>
                <a:spcPts val="0"/>
              </a:spcAft>
              <a:buClr>
                <a:srgbClr val="64645A"/>
              </a:buClr>
              <a:buSzPts val="1400"/>
              <a:buFont typeface="Arial"/>
              <a:buNone/>
            </a:pPr>
            <a:r>
              <a:t/>
            </a:r>
            <a:endParaRPr b="0" i="0" sz="2400" u="none" cap="none" strike="noStrike">
              <a:solidFill>
                <a:srgbClr val="64645A"/>
              </a:solidFill>
              <a:latin typeface="Calibri"/>
              <a:ea typeface="Calibri"/>
              <a:cs typeface="Calibri"/>
              <a:sym typeface="Calibri"/>
            </a:endParaRPr>
          </a:p>
          <a:p>
            <a:pPr indent="0" lvl="8" marL="3657600" marR="0" rtl="0" algn="l">
              <a:lnSpc>
                <a:spcPct val="100000"/>
              </a:lnSpc>
              <a:spcBef>
                <a:spcPts val="0"/>
              </a:spcBef>
              <a:spcAft>
                <a:spcPts val="0"/>
              </a:spcAft>
              <a:buClr>
                <a:srgbClr val="64645A"/>
              </a:buClr>
              <a:buSzPts val="1400"/>
              <a:buFont typeface="Arial"/>
              <a:buNone/>
            </a:pPr>
            <a:r>
              <a:t/>
            </a:r>
            <a:endParaRPr b="0" i="0" sz="2400" u="none" cap="none" strike="noStrike">
              <a:solidFill>
                <a:srgbClr val="64645A"/>
              </a:solidFill>
              <a:latin typeface="Calibri"/>
              <a:ea typeface="Calibri"/>
              <a:cs typeface="Calibri"/>
              <a:sym typeface="Calibri"/>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200"/>
              <a:buFont typeface="Calibri"/>
              <a:buNone/>
            </a:pPr>
            <a:r>
              <a:t/>
            </a:r>
            <a:endParaRPr/>
          </a:p>
        </p:txBody>
      </p:sp>
      <p:sp>
        <p:nvSpPr>
          <p:cNvPr id="979" name="Google Shape;979;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p6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988" name="Google Shape;988;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80" name="Google Shape;18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p6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998" name="Google Shape;998;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93" name="Google Shape;19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07" name="Google Shape;20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19" name="Google Shape;21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type="tx">
  <p:cSld name="TITLE_AND_BODY">
    <p:spTree>
      <p:nvGrpSpPr>
        <p:cNvPr id="12" name="Shape 12"/>
        <p:cNvGrpSpPr/>
        <p:nvPr/>
      </p:nvGrpSpPr>
      <p:grpSpPr>
        <a:xfrm>
          <a:off x="0" y="0"/>
          <a:ext cx="0" cy="0"/>
          <a:chOff x="0" y="0"/>
          <a:chExt cx="0" cy="0"/>
        </a:xfrm>
      </p:grpSpPr>
      <p:pic>
        <p:nvPicPr>
          <p:cNvPr descr="light-001.gif" id="13" name="Google Shape;13;p2"/>
          <p:cNvPicPr preferRelativeResize="0"/>
          <p:nvPr/>
        </p:nvPicPr>
        <p:blipFill rotWithShape="1">
          <a:blip r:embed="rId2">
            <a:alphaModFix/>
          </a:blip>
          <a:srcRect b="0" l="0" r="0" t="0"/>
          <a:stretch/>
        </p:blipFill>
        <p:spPr>
          <a:xfrm>
            <a:off x="0" y="3106737"/>
            <a:ext cx="9144000" cy="3751263"/>
          </a:xfrm>
          <a:prstGeom prst="rect">
            <a:avLst/>
          </a:prstGeom>
          <a:noFill/>
          <a:ln>
            <a:noFill/>
          </a:ln>
        </p:spPr>
      </p:pic>
      <p:sp>
        <p:nvSpPr>
          <p:cNvPr id="14" name="Google Shape;14;p2"/>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lvl1pPr indent="0" lvl="0" marL="0" algn="l">
              <a:lnSpc>
                <a:spcPct val="100000"/>
              </a:lnSpc>
              <a:spcBef>
                <a:spcPts val="0"/>
              </a:spcBef>
              <a:spcAft>
                <a:spcPts val="0"/>
              </a:spcAft>
              <a:buClr>
                <a:srgbClr val="B4DCF5"/>
              </a:buClr>
              <a:buSzPts val="1400"/>
              <a:buFont typeface="Calibri"/>
              <a:buNone/>
              <a:defRPr b="1" sz="1400">
                <a:solidFill>
                  <a:srgbClr val="B4DCF5"/>
                </a:solidFill>
              </a:defRPr>
            </a:lvl1pPr>
            <a:lvl2pPr indent="0" lvl="1" marL="0" algn="l">
              <a:lnSpc>
                <a:spcPct val="100000"/>
              </a:lnSpc>
              <a:spcBef>
                <a:spcPts val="0"/>
              </a:spcBef>
              <a:spcAft>
                <a:spcPts val="0"/>
              </a:spcAft>
              <a:buClr>
                <a:srgbClr val="B4DCF5"/>
              </a:buClr>
              <a:buSzPts val="1400"/>
              <a:buFont typeface="Calibri"/>
              <a:buNone/>
              <a:defRPr b="1" sz="1400">
                <a:solidFill>
                  <a:srgbClr val="B4DCF5"/>
                </a:solidFill>
              </a:defRPr>
            </a:lvl2pPr>
            <a:lvl3pPr indent="0" lvl="2" marL="0" algn="l">
              <a:lnSpc>
                <a:spcPct val="100000"/>
              </a:lnSpc>
              <a:spcBef>
                <a:spcPts val="0"/>
              </a:spcBef>
              <a:spcAft>
                <a:spcPts val="0"/>
              </a:spcAft>
              <a:buClr>
                <a:srgbClr val="B4DCF5"/>
              </a:buClr>
              <a:buSzPts val="1400"/>
              <a:buFont typeface="Calibri"/>
              <a:buNone/>
              <a:defRPr b="1" sz="1400">
                <a:solidFill>
                  <a:srgbClr val="B4DCF5"/>
                </a:solidFill>
              </a:defRPr>
            </a:lvl3pPr>
            <a:lvl4pPr indent="0" lvl="3" marL="0" algn="l">
              <a:lnSpc>
                <a:spcPct val="100000"/>
              </a:lnSpc>
              <a:spcBef>
                <a:spcPts val="0"/>
              </a:spcBef>
              <a:spcAft>
                <a:spcPts val="0"/>
              </a:spcAft>
              <a:buClr>
                <a:srgbClr val="B4DCF5"/>
              </a:buClr>
              <a:buSzPts val="1400"/>
              <a:buFont typeface="Calibri"/>
              <a:buNone/>
              <a:defRPr b="1" sz="1400">
                <a:solidFill>
                  <a:srgbClr val="B4DCF5"/>
                </a:solidFill>
              </a:defRPr>
            </a:lvl4pPr>
            <a:lvl5pPr indent="0" lvl="4" marL="0" algn="l">
              <a:lnSpc>
                <a:spcPct val="100000"/>
              </a:lnSpc>
              <a:spcBef>
                <a:spcPts val="0"/>
              </a:spcBef>
              <a:spcAft>
                <a:spcPts val="0"/>
              </a:spcAft>
              <a:buClr>
                <a:srgbClr val="B4DCF5"/>
              </a:buClr>
              <a:buSzPts val="1400"/>
              <a:buFont typeface="Calibri"/>
              <a:buNone/>
              <a:defRPr b="1" sz="1400">
                <a:solidFill>
                  <a:srgbClr val="B4DCF5"/>
                </a:solidFill>
              </a:defRPr>
            </a:lvl5pPr>
            <a:lvl6pPr indent="0" lvl="5" marL="0" algn="l">
              <a:lnSpc>
                <a:spcPct val="100000"/>
              </a:lnSpc>
              <a:spcBef>
                <a:spcPts val="0"/>
              </a:spcBef>
              <a:spcAft>
                <a:spcPts val="0"/>
              </a:spcAft>
              <a:buClr>
                <a:srgbClr val="B4DCF5"/>
              </a:buClr>
              <a:buSzPts val="1400"/>
              <a:buFont typeface="Calibri"/>
              <a:buNone/>
              <a:defRPr b="1" sz="1400">
                <a:solidFill>
                  <a:srgbClr val="B4DCF5"/>
                </a:solidFill>
              </a:defRPr>
            </a:lvl6pPr>
            <a:lvl7pPr indent="0" lvl="6" marL="0" algn="l">
              <a:lnSpc>
                <a:spcPct val="100000"/>
              </a:lnSpc>
              <a:spcBef>
                <a:spcPts val="0"/>
              </a:spcBef>
              <a:spcAft>
                <a:spcPts val="0"/>
              </a:spcAft>
              <a:buClr>
                <a:srgbClr val="B4DCF5"/>
              </a:buClr>
              <a:buSzPts val="1400"/>
              <a:buFont typeface="Calibri"/>
              <a:buNone/>
              <a:defRPr b="1" sz="1400">
                <a:solidFill>
                  <a:srgbClr val="B4DCF5"/>
                </a:solidFill>
              </a:defRPr>
            </a:lvl7pPr>
            <a:lvl8pPr indent="0" lvl="7" marL="0" algn="l">
              <a:lnSpc>
                <a:spcPct val="100000"/>
              </a:lnSpc>
              <a:spcBef>
                <a:spcPts val="0"/>
              </a:spcBef>
              <a:spcAft>
                <a:spcPts val="0"/>
              </a:spcAft>
              <a:buClr>
                <a:srgbClr val="B4DCF5"/>
              </a:buClr>
              <a:buSzPts val="1400"/>
              <a:buFont typeface="Calibri"/>
              <a:buNone/>
              <a:defRPr b="1" sz="1400">
                <a:solidFill>
                  <a:srgbClr val="B4DCF5"/>
                </a:solidFill>
              </a:defRPr>
            </a:lvl8pPr>
            <a:lvl9pPr indent="0" lvl="8" marL="0" algn="l">
              <a:lnSpc>
                <a:spcPct val="100000"/>
              </a:lnSpc>
              <a:spcBef>
                <a:spcPts val="0"/>
              </a:spcBef>
              <a:spcAft>
                <a:spcPts val="0"/>
              </a:spcAft>
              <a:buClr>
                <a:srgbClr val="B4DCF5"/>
              </a:buClr>
              <a:buSzPts val="1400"/>
              <a:buFont typeface="Calibri"/>
              <a:buNone/>
              <a:defRPr b="1" sz="1400">
                <a:solidFill>
                  <a:srgbClr val="B4DCF5"/>
                </a:solidFill>
              </a:defRPr>
            </a:lvl9pPr>
          </a:lstStyle>
          <a:p>
            <a:pPr indent="0" lvl="0" marL="0" rtl="0" algn="l">
              <a:spcBef>
                <a:spcPts val="0"/>
              </a:spcBef>
              <a:spcAft>
                <a:spcPts val="0"/>
              </a:spcAft>
              <a:buNone/>
            </a:pPr>
            <a:fld id="{00000000-1234-1234-1234-123412341234}" type="slidenum">
              <a:rPr lang="en-US"/>
              <a:t>‹#›</a:t>
            </a:fld>
            <a:endParaRPr/>
          </a:p>
        </p:txBody>
      </p:sp>
      <p:sp>
        <p:nvSpPr>
          <p:cNvPr id="15" name="Google Shape;15;p2"/>
          <p:cNvSpPr txBox="1"/>
          <p:nvPr/>
        </p:nvSpPr>
        <p:spPr>
          <a:xfrm>
            <a:off x="7653337" y="6165850"/>
            <a:ext cx="720726" cy="358140"/>
          </a:xfrm>
          <a:prstGeom prst="rect">
            <a:avLst/>
          </a:prstGeom>
          <a:noFill/>
          <a:ln>
            <a:noFill/>
          </a:ln>
        </p:spPr>
        <p:txBody>
          <a:bodyPr anchorCtr="0" anchor="t" bIns="45700" lIns="45700" spcFirstLastPara="1" rIns="45700" wrap="square" tIns="45700">
            <a:noAutofit/>
          </a:bodyPr>
          <a:lstStyle/>
          <a:p>
            <a:pPr indent="0" lvl="0" marL="0" marR="0" rtl="0" algn="r">
              <a:lnSpc>
                <a:spcPct val="100000"/>
              </a:lnSpc>
              <a:spcBef>
                <a:spcPts val="0"/>
              </a:spcBef>
              <a:spcAft>
                <a:spcPts val="0"/>
              </a:spcAft>
              <a:buClr>
                <a:srgbClr val="FFFFF0"/>
              </a:buClr>
              <a:buSzPts val="1600"/>
              <a:buFont typeface="Calibri"/>
              <a:buNone/>
            </a:pPr>
            <a:r>
              <a:rPr b="0" i="1" lang="en-US" sz="1600" u="none" cap="none" strike="noStrike">
                <a:solidFill>
                  <a:srgbClr val="FFFFF0"/>
                </a:solidFill>
                <a:latin typeface="Calibri"/>
                <a:ea typeface="Calibri"/>
                <a:cs typeface="Calibri"/>
                <a:sym typeface="Calibri"/>
              </a:rPr>
              <a:t>of</a:t>
            </a:r>
            <a:r>
              <a:rPr b="0" i="1" lang="en-US" sz="1800" u="none" cap="none" strike="noStrike">
                <a:solidFill>
                  <a:srgbClr val="FFFFF0"/>
                </a:solidFill>
                <a:latin typeface="Calibri"/>
                <a:ea typeface="Calibri"/>
                <a:cs typeface="Calibri"/>
                <a:sym typeface="Calibri"/>
              </a:rPr>
              <a:t> </a:t>
            </a:r>
            <a:r>
              <a:rPr b="0" i="1" lang="en-US" sz="1400" u="none" cap="none" strike="noStrike">
                <a:solidFill>
                  <a:srgbClr val="64645A"/>
                </a:solidFill>
                <a:latin typeface="Calibri"/>
                <a:ea typeface="Calibri"/>
                <a:cs typeface="Calibri"/>
                <a:sym typeface="Calibri"/>
              </a:rPr>
              <a:t>  </a:t>
            </a:r>
            <a:r>
              <a:rPr b="1" i="0" lang="en-US" sz="1400" u="none" cap="none" strike="noStrike">
                <a:solidFill>
                  <a:srgbClr val="B4DCF5"/>
                </a:solidFill>
                <a:latin typeface="Calibri"/>
                <a:ea typeface="Calibri"/>
                <a:cs typeface="Calibri"/>
                <a:sym typeface="Calibri"/>
              </a:rPr>
              <a:t>36</a:t>
            </a:r>
            <a:endParaRPr/>
          </a:p>
        </p:txBody>
      </p:sp>
      <p:pic>
        <p:nvPicPr>
          <p:cNvPr descr="lights_ppt_footer.png" id="16" name="Google Shape;16;p2"/>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trenner.png" id="17" name="Google Shape;17;p2"/>
          <p:cNvPicPr preferRelativeResize="0"/>
          <p:nvPr/>
        </p:nvPicPr>
        <p:blipFill rotWithShape="1">
          <a:blip r:embed="rId4">
            <a:alphaModFix/>
          </a:blip>
          <a:srcRect b="0" l="0" r="0" t="0"/>
          <a:stretch/>
        </p:blipFill>
        <p:spPr>
          <a:xfrm>
            <a:off x="0" y="1196975"/>
            <a:ext cx="9144000" cy="177800"/>
          </a:xfrm>
          <a:prstGeom prst="rect">
            <a:avLst/>
          </a:prstGeom>
          <a:noFill/>
          <a:ln>
            <a:noFill/>
          </a:ln>
        </p:spPr>
      </p:pic>
      <p:pic>
        <p:nvPicPr>
          <p:cNvPr descr="arrow_back.png" id="18" name="Google Shape;18;p2">
            <a:hlinkClick action="ppaction://hlinkshowjump?jump=previousslide"/>
          </p:cNvPr>
          <p:cNvPicPr preferRelativeResize="0"/>
          <p:nvPr/>
        </p:nvPicPr>
        <p:blipFill rotWithShape="1">
          <a:blip r:embed="rId5">
            <a:alphaModFix/>
          </a:blip>
          <a:srcRect b="0" l="0" r="0" t="0"/>
          <a:stretch/>
        </p:blipFill>
        <p:spPr>
          <a:xfrm>
            <a:off x="6994525" y="6191250"/>
            <a:ext cx="352425" cy="352425"/>
          </a:xfrm>
          <a:prstGeom prst="rect">
            <a:avLst/>
          </a:prstGeom>
          <a:noFill/>
          <a:ln>
            <a:noFill/>
          </a:ln>
        </p:spPr>
      </p:pic>
      <p:pic>
        <p:nvPicPr>
          <p:cNvPr descr="arrow_next.png" id="19" name="Google Shape;19;p2">
            <a:hlinkClick action="ppaction://hlinkshowjump?jump=nextslide"/>
          </p:cNvPr>
          <p:cNvPicPr preferRelativeResize="0"/>
          <p:nvPr/>
        </p:nvPicPr>
        <p:blipFill rotWithShape="1">
          <a:blip r:embed="rId6">
            <a:alphaModFix/>
          </a:blip>
          <a:srcRect b="0" l="0" r="0" t="0"/>
          <a:stretch/>
        </p:blipFill>
        <p:spPr>
          <a:xfrm>
            <a:off x="8421687" y="6191250"/>
            <a:ext cx="352426" cy="352425"/>
          </a:xfrm>
          <a:prstGeom prst="rect">
            <a:avLst/>
          </a:prstGeom>
          <a:noFill/>
          <a:ln>
            <a:noFill/>
          </a:ln>
        </p:spPr>
      </p:pic>
      <p:sp>
        <p:nvSpPr>
          <p:cNvPr id="20" name="Google Shape;20;p2"/>
          <p:cNvSpPr txBox="1"/>
          <p:nvPr/>
        </p:nvSpPr>
        <p:spPr>
          <a:xfrm>
            <a:off x="331633" y="6134100"/>
            <a:ext cx="1492856" cy="44704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meta</a:t>
            </a:r>
            <a:r>
              <a:rPr b="1" i="0" lang="en-US" sz="2400" u="none" cap="none" strike="noStrike">
                <a:solidFill>
                  <a:schemeClr val="accent2"/>
                </a:solidFill>
                <a:latin typeface="Calibri"/>
                <a:ea typeface="Calibri"/>
                <a:cs typeface="Calibri"/>
                <a:sym typeface="Calibri"/>
              </a:rPr>
              <a:t>cube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8" name="Shape 7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4 Content" type="fourObj">
  <p:cSld name="FOUR_OBJECTS">
    <p:spTree>
      <p:nvGrpSpPr>
        <p:cNvPr id="79" name="Shape 79"/>
        <p:cNvGrpSpPr/>
        <p:nvPr/>
      </p:nvGrpSpPr>
      <p:grpSpPr>
        <a:xfrm>
          <a:off x="0" y="0"/>
          <a:ext cx="0" cy="0"/>
          <a:chOff x="0" y="0"/>
          <a:chExt cx="0" cy="0"/>
        </a:xfrm>
      </p:grpSpPr>
      <p:sp>
        <p:nvSpPr>
          <p:cNvPr id="80" name="Google Shape;80;p12"/>
          <p:cNvSpPr txBox="1"/>
          <p:nvPr>
            <p:ph type="title"/>
          </p:nvPr>
        </p:nvSpPr>
        <p:spPr>
          <a:xfrm>
            <a:off x="457200" y="0"/>
            <a:ext cx="8229600" cy="1143000"/>
          </a:xfrm>
          <a:prstGeom prst="rect">
            <a:avLst/>
          </a:prstGeom>
          <a:noFill/>
          <a:ln>
            <a:noFill/>
          </a:ln>
        </p:spPr>
        <p:txBody>
          <a:bodyPr anchorCtr="0" anchor="ctr" bIns="45700" lIns="45700" spcFirstLastPara="1" rIns="45700" wrap="square" tIns="45700">
            <a:noAutofit/>
          </a:bodyPr>
          <a:lstStyle>
            <a:lvl1pPr lvl="0" algn="ctr">
              <a:lnSpc>
                <a:spcPct val="100000"/>
              </a:lnSpc>
              <a:spcBef>
                <a:spcPts val="0"/>
              </a:spcBef>
              <a:spcAft>
                <a:spcPts val="0"/>
              </a:spcAft>
              <a:buClr>
                <a:srgbClr val="3C3C3C"/>
              </a:buClr>
              <a:buSzPts val="1800"/>
              <a:buNone/>
              <a:defRPr/>
            </a:lvl1pPr>
            <a:lvl2pPr lvl="1" algn="ctr">
              <a:lnSpc>
                <a:spcPct val="100000"/>
              </a:lnSpc>
              <a:spcBef>
                <a:spcPts val="0"/>
              </a:spcBef>
              <a:spcAft>
                <a:spcPts val="0"/>
              </a:spcAft>
              <a:buClr>
                <a:srgbClr val="3C3C3C"/>
              </a:buClr>
              <a:buSzPts val="1800"/>
              <a:buNone/>
              <a:defRPr/>
            </a:lvl2pPr>
            <a:lvl3pPr lvl="2" algn="ctr">
              <a:lnSpc>
                <a:spcPct val="100000"/>
              </a:lnSpc>
              <a:spcBef>
                <a:spcPts val="0"/>
              </a:spcBef>
              <a:spcAft>
                <a:spcPts val="0"/>
              </a:spcAft>
              <a:buClr>
                <a:srgbClr val="3C3C3C"/>
              </a:buClr>
              <a:buSzPts val="1800"/>
              <a:buNone/>
              <a:defRPr/>
            </a:lvl3pPr>
            <a:lvl4pPr lvl="3" algn="ctr">
              <a:lnSpc>
                <a:spcPct val="100000"/>
              </a:lnSpc>
              <a:spcBef>
                <a:spcPts val="0"/>
              </a:spcBef>
              <a:spcAft>
                <a:spcPts val="0"/>
              </a:spcAft>
              <a:buClr>
                <a:srgbClr val="3C3C3C"/>
              </a:buClr>
              <a:buSzPts val="1800"/>
              <a:buNone/>
              <a:defRPr/>
            </a:lvl4pPr>
            <a:lvl5pPr lvl="4" algn="ctr">
              <a:lnSpc>
                <a:spcPct val="100000"/>
              </a:lnSpc>
              <a:spcBef>
                <a:spcPts val="0"/>
              </a:spcBef>
              <a:spcAft>
                <a:spcPts val="0"/>
              </a:spcAft>
              <a:buClr>
                <a:srgbClr val="3C3C3C"/>
              </a:buClr>
              <a:buSzPts val="1800"/>
              <a:buNone/>
              <a:defRPr/>
            </a:lvl5pPr>
            <a:lvl6pPr lvl="5" algn="ctr">
              <a:lnSpc>
                <a:spcPct val="100000"/>
              </a:lnSpc>
              <a:spcBef>
                <a:spcPts val="0"/>
              </a:spcBef>
              <a:spcAft>
                <a:spcPts val="0"/>
              </a:spcAft>
              <a:buClr>
                <a:srgbClr val="3C3C3C"/>
              </a:buClr>
              <a:buSzPts val="1800"/>
              <a:buNone/>
              <a:defRPr/>
            </a:lvl6pPr>
            <a:lvl7pPr lvl="6" algn="ctr">
              <a:lnSpc>
                <a:spcPct val="100000"/>
              </a:lnSpc>
              <a:spcBef>
                <a:spcPts val="0"/>
              </a:spcBef>
              <a:spcAft>
                <a:spcPts val="0"/>
              </a:spcAft>
              <a:buClr>
                <a:srgbClr val="3C3C3C"/>
              </a:buClr>
              <a:buSzPts val="1800"/>
              <a:buNone/>
              <a:defRPr/>
            </a:lvl7pPr>
            <a:lvl8pPr lvl="7" algn="ctr">
              <a:lnSpc>
                <a:spcPct val="100000"/>
              </a:lnSpc>
              <a:spcBef>
                <a:spcPts val="0"/>
              </a:spcBef>
              <a:spcAft>
                <a:spcPts val="0"/>
              </a:spcAft>
              <a:buClr>
                <a:srgbClr val="3C3C3C"/>
              </a:buClr>
              <a:buSzPts val="1800"/>
              <a:buNone/>
              <a:defRPr/>
            </a:lvl8pPr>
            <a:lvl9pPr lvl="8" algn="ctr">
              <a:lnSpc>
                <a:spcPct val="100000"/>
              </a:lnSpc>
              <a:spcBef>
                <a:spcPts val="0"/>
              </a:spcBef>
              <a:spcAft>
                <a:spcPts val="0"/>
              </a:spcAft>
              <a:buClr>
                <a:srgbClr val="3C3C3C"/>
              </a:buClr>
              <a:buSzPts val="1800"/>
              <a:buNone/>
              <a:defRPr/>
            </a:lvl9pPr>
          </a:lstStyle>
          <a:p/>
        </p:txBody>
      </p:sp>
      <p:sp>
        <p:nvSpPr>
          <p:cNvPr id="81" name="Google Shape;81;p12"/>
          <p:cNvSpPr txBox="1"/>
          <p:nvPr>
            <p:ph idx="1" type="body"/>
          </p:nvPr>
        </p:nvSpPr>
        <p:spPr>
          <a:xfrm>
            <a:off x="152400" y="1295400"/>
            <a:ext cx="4419600" cy="2514600"/>
          </a:xfrm>
          <a:prstGeom prst="rect">
            <a:avLst/>
          </a:prstGeom>
          <a:noFill/>
          <a:ln>
            <a:noFill/>
          </a:ln>
        </p:spPr>
        <p:txBody>
          <a:bodyPr anchorCtr="0" anchor="t" bIns="45700" lIns="45700" spcFirstLastPara="1" rIns="45700" wrap="square" tIns="45700">
            <a:noAutofit/>
          </a:bodyPr>
          <a:lstStyle>
            <a:lvl1pPr indent="-342900" lvl="0" marL="457200" algn="l">
              <a:lnSpc>
                <a:spcPct val="100000"/>
              </a:lnSpc>
              <a:spcBef>
                <a:spcPts val="700"/>
              </a:spcBef>
              <a:spcAft>
                <a:spcPts val="0"/>
              </a:spcAft>
              <a:buClr>
                <a:srgbClr val="3C3C3C"/>
              </a:buClr>
              <a:buSzPts val="1800"/>
              <a:buChar char="»"/>
              <a:defRPr/>
            </a:lvl1pPr>
            <a:lvl2pPr indent="-342900" lvl="1" marL="914400" algn="l">
              <a:lnSpc>
                <a:spcPct val="100000"/>
              </a:lnSpc>
              <a:spcBef>
                <a:spcPts val="700"/>
              </a:spcBef>
              <a:spcAft>
                <a:spcPts val="0"/>
              </a:spcAft>
              <a:buClr>
                <a:srgbClr val="3C3C3C"/>
              </a:buClr>
              <a:buSzPts val="1800"/>
              <a:buChar char="–"/>
              <a:defRPr/>
            </a:lvl2pPr>
            <a:lvl3pPr indent="-342900" lvl="2" marL="1371600" algn="l">
              <a:lnSpc>
                <a:spcPct val="100000"/>
              </a:lnSpc>
              <a:spcBef>
                <a:spcPts val="700"/>
              </a:spcBef>
              <a:spcAft>
                <a:spcPts val="0"/>
              </a:spcAft>
              <a:buClr>
                <a:srgbClr val="3C3C3C"/>
              </a:buClr>
              <a:buSzPts val="1800"/>
              <a:buChar char="•"/>
              <a:defRPr/>
            </a:lvl3pPr>
            <a:lvl4pPr indent="-342900" lvl="3" marL="1828800" algn="l">
              <a:lnSpc>
                <a:spcPct val="100000"/>
              </a:lnSpc>
              <a:spcBef>
                <a:spcPts val="700"/>
              </a:spcBef>
              <a:spcAft>
                <a:spcPts val="0"/>
              </a:spcAft>
              <a:buClr>
                <a:srgbClr val="3C3C3C"/>
              </a:buClr>
              <a:buSzPts val="1800"/>
              <a:buChar char="–"/>
              <a:defRPr/>
            </a:lvl4pPr>
            <a:lvl5pPr indent="-342900" lvl="4" marL="2286000" algn="l">
              <a:lnSpc>
                <a:spcPct val="100000"/>
              </a:lnSpc>
              <a:spcBef>
                <a:spcPts val="700"/>
              </a:spcBef>
              <a:spcAft>
                <a:spcPts val="0"/>
              </a:spcAft>
              <a:buClr>
                <a:srgbClr val="3C3C3C"/>
              </a:buClr>
              <a:buSzPts val="1800"/>
              <a:buChar char="»"/>
              <a:defRPr/>
            </a:lvl5pPr>
            <a:lvl6pPr indent="-342900" lvl="5" marL="2743200" algn="l">
              <a:lnSpc>
                <a:spcPct val="100000"/>
              </a:lnSpc>
              <a:spcBef>
                <a:spcPts val="700"/>
              </a:spcBef>
              <a:spcAft>
                <a:spcPts val="0"/>
              </a:spcAft>
              <a:buClr>
                <a:srgbClr val="3C3C3C"/>
              </a:buClr>
              <a:buSzPts val="1800"/>
              <a:buChar char="•"/>
              <a:defRPr/>
            </a:lvl6pPr>
            <a:lvl7pPr indent="-342900" lvl="6" marL="3200400" algn="l">
              <a:lnSpc>
                <a:spcPct val="100000"/>
              </a:lnSpc>
              <a:spcBef>
                <a:spcPts val="700"/>
              </a:spcBef>
              <a:spcAft>
                <a:spcPts val="0"/>
              </a:spcAft>
              <a:buClr>
                <a:srgbClr val="3C3C3C"/>
              </a:buClr>
              <a:buSzPts val="1800"/>
              <a:buChar char="•"/>
              <a:defRPr/>
            </a:lvl7pPr>
            <a:lvl8pPr indent="-342900" lvl="7" marL="3657600" algn="l">
              <a:lnSpc>
                <a:spcPct val="100000"/>
              </a:lnSpc>
              <a:spcBef>
                <a:spcPts val="700"/>
              </a:spcBef>
              <a:spcAft>
                <a:spcPts val="0"/>
              </a:spcAft>
              <a:buClr>
                <a:srgbClr val="3C3C3C"/>
              </a:buClr>
              <a:buSzPts val="1800"/>
              <a:buChar char="•"/>
              <a:defRPr/>
            </a:lvl8pPr>
            <a:lvl9pPr indent="-342900" lvl="8" marL="4114800" algn="l">
              <a:lnSpc>
                <a:spcPct val="100000"/>
              </a:lnSpc>
              <a:spcBef>
                <a:spcPts val="700"/>
              </a:spcBef>
              <a:spcAft>
                <a:spcPts val="0"/>
              </a:spcAft>
              <a:buClr>
                <a:srgbClr val="3C3C3C"/>
              </a:buClr>
              <a:buSzPts val="1800"/>
              <a:buChar char="•"/>
              <a:defRPr/>
            </a:lvl9pPr>
          </a:lstStyle>
          <a:p/>
        </p:txBody>
      </p:sp>
      <p:sp>
        <p:nvSpPr>
          <p:cNvPr id="82" name="Google Shape;82;p12"/>
          <p:cNvSpPr txBox="1"/>
          <p:nvPr>
            <p:ph idx="2" type="body"/>
          </p:nvPr>
        </p:nvSpPr>
        <p:spPr>
          <a:xfrm>
            <a:off x="4724400" y="1295400"/>
            <a:ext cx="4419600" cy="2514600"/>
          </a:xfrm>
          <a:prstGeom prst="rect">
            <a:avLst/>
          </a:prstGeom>
          <a:noFill/>
          <a:ln>
            <a:noFill/>
          </a:ln>
        </p:spPr>
        <p:txBody>
          <a:bodyPr anchorCtr="0" anchor="t" bIns="45700" lIns="45700" spcFirstLastPara="1" rIns="45700" wrap="square" tIns="45700">
            <a:noAutofit/>
          </a:bodyPr>
          <a:lstStyle>
            <a:lvl1pPr indent="-342900" lvl="0" marL="457200" algn="l">
              <a:lnSpc>
                <a:spcPct val="100000"/>
              </a:lnSpc>
              <a:spcBef>
                <a:spcPts val="700"/>
              </a:spcBef>
              <a:spcAft>
                <a:spcPts val="0"/>
              </a:spcAft>
              <a:buClr>
                <a:srgbClr val="3C3C3C"/>
              </a:buClr>
              <a:buSzPts val="1800"/>
              <a:buChar char="»"/>
              <a:defRPr/>
            </a:lvl1pPr>
            <a:lvl2pPr indent="-342900" lvl="1" marL="914400" algn="l">
              <a:lnSpc>
                <a:spcPct val="100000"/>
              </a:lnSpc>
              <a:spcBef>
                <a:spcPts val="700"/>
              </a:spcBef>
              <a:spcAft>
                <a:spcPts val="0"/>
              </a:spcAft>
              <a:buClr>
                <a:srgbClr val="3C3C3C"/>
              </a:buClr>
              <a:buSzPts val="1800"/>
              <a:buChar char="–"/>
              <a:defRPr/>
            </a:lvl2pPr>
            <a:lvl3pPr indent="-342900" lvl="2" marL="1371600" algn="l">
              <a:lnSpc>
                <a:spcPct val="100000"/>
              </a:lnSpc>
              <a:spcBef>
                <a:spcPts val="700"/>
              </a:spcBef>
              <a:spcAft>
                <a:spcPts val="0"/>
              </a:spcAft>
              <a:buClr>
                <a:srgbClr val="3C3C3C"/>
              </a:buClr>
              <a:buSzPts val="1800"/>
              <a:buChar char="•"/>
              <a:defRPr/>
            </a:lvl3pPr>
            <a:lvl4pPr indent="-342900" lvl="3" marL="1828800" algn="l">
              <a:lnSpc>
                <a:spcPct val="100000"/>
              </a:lnSpc>
              <a:spcBef>
                <a:spcPts val="700"/>
              </a:spcBef>
              <a:spcAft>
                <a:spcPts val="0"/>
              </a:spcAft>
              <a:buClr>
                <a:srgbClr val="3C3C3C"/>
              </a:buClr>
              <a:buSzPts val="1800"/>
              <a:buChar char="–"/>
              <a:defRPr/>
            </a:lvl4pPr>
            <a:lvl5pPr indent="-342900" lvl="4" marL="2286000" algn="l">
              <a:lnSpc>
                <a:spcPct val="100000"/>
              </a:lnSpc>
              <a:spcBef>
                <a:spcPts val="700"/>
              </a:spcBef>
              <a:spcAft>
                <a:spcPts val="0"/>
              </a:spcAft>
              <a:buClr>
                <a:srgbClr val="3C3C3C"/>
              </a:buClr>
              <a:buSzPts val="1800"/>
              <a:buChar char="»"/>
              <a:defRPr/>
            </a:lvl5pPr>
            <a:lvl6pPr indent="-342900" lvl="5" marL="2743200" algn="l">
              <a:lnSpc>
                <a:spcPct val="100000"/>
              </a:lnSpc>
              <a:spcBef>
                <a:spcPts val="700"/>
              </a:spcBef>
              <a:spcAft>
                <a:spcPts val="0"/>
              </a:spcAft>
              <a:buClr>
                <a:srgbClr val="3C3C3C"/>
              </a:buClr>
              <a:buSzPts val="1800"/>
              <a:buChar char="•"/>
              <a:defRPr/>
            </a:lvl6pPr>
            <a:lvl7pPr indent="-342900" lvl="6" marL="3200400" algn="l">
              <a:lnSpc>
                <a:spcPct val="100000"/>
              </a:lnSpc>
              <a:spcBef>
                <a:spcPts val="700"/>
              </a:spcBef>
              <a:spcAft>
                <a:spcPts val="0"/>
              </a:spcAft>
              <a:buClr>
                <a:srgbClr val="3C3C3C"/>
              </a:buClr>
              <a:buSzPts val="1800"/>
              <a:buChar char="•"/>
              <a:defRPr/>
            </a:lvl7pPr>
            <a:lvl8pPr indent="-342900" lvl="7" marL="3657600" algn="l">
              <a:lnSpc>
                <a:spcPct val="100000"/>
              </a:lnSpc>
              <a:spcBef>
                <a:spcPts val="700"/>
              </a:spcBef>
              <a:spcAft>
                <a:spcPts val="0"/>
              </a:spcAft>
              <a:buClr>
                <a:srgbClr val="3C3C3C"/>
              </a:buClr>
              <a:buSzPts val="1800"/>
              <a:buChar char="•"/>
              <a:defRPr/>
            </a:lvl8pPr>
            <a:lvl9pPr indent="-342900" lvl="8" marL="4114800" algn="l">
              <a:lnSpc>
                <a:spcPct val="100000"/>
              </a:lnSpc>
              <a:spcBef>
                <a:spcPts val="700"/>
              </a:spcBef>
              <a:spcAft>
                <a:spcPts val="0"/>
              </a:spcAft>
              <a:buClr>
                <a:srgbClr val="3C3C3C"/>
              </a:buClr>
              <a:buSzPts val="1800"/>
              <a:buChar char="•"/>
              <a:defRPr/>
            </a:lvl9pPr>
          </a:lstStyle>
          <a:p/>
        </p:txBody>
      </p:sp>
      <p:sp>
        <p:nvSpPr>
          <p:cNvPr id="83" name="Google Shape;83;p12"/>
          <p:cNvSpPr txBox="1"/>
          <p:nvPr>
            <p:ph idx="3" type="body"/>
          </p:nvPr>
        </p:nvSpPr>
        <p:spPr>
          <a:xfrm>
            <a:off x="152400" y="3962400"/>
            <a:ext cx="4419600" cy="2514600"/>
          </a:xfrm>
          <a:prstGeom prst="rect">
            <a:avLst/>
          </a:prstGeom>
          <a:noFill/>
          <a:ln>
            <a:noFill/>
          </a:ln>
        </p:spPr>
        <p:txBody>
          <a:bodyPr anchorCtr="0" anchor="t" bIns="45700" lIns="45700" spcFirstLastPara="1" rIns="45700" wrap="square" tIns="45700">
            <a:noAutofit/>
          </a:bodyPr>
          <a:lstStyle>
            <a:lvl1pPr indent="-342900" lvl="0" marL="457200" algn="l">
              <a:lnSpc>
                <a:spcPct val="100000"/>
              </a:lnSpc>
              <a:spcBef>
                <a:spcPts val="700"/>
              </a:spcBef>
              <a:spcAft>
                <a:spcPts val="0"/>
              </a:spcAft>
              <a:buClr>
                <a:srgbClr val="3C3C3C"/>
              </a:buClr>
              <a:buSzPts val="1800"/>
              <a:buChar char="»"/>
              <a:defRPr/>
            </a:lvl1pPr>
            <a:lvl2pPr indent="-342900" lvl="1" marL="914400" algn="l">
              <a:lnSpc>
                <a:spcPct val="100000"/>
              </a:lnSpc>
              <a:spcBef>
                <a:spcPts val="700"/>
              </a:spcBef>
              <a:spcAft>
                <a:spcPts val="0"/>
              </a:spcAft>
              <a:buClr>
                <a:srgbClr val="3C3C3C"/>
              </a:buClr>
              <a:buSzPts val="1800"/>
              <a:buChar char="–"/>
              <a:defRPr/>
            </a:lvl2pPr>
            <a:lvl3pPr indent="-342900" lvl="2" marL="1371600" algn="l">
              <a:lnSpc>
                <a:spcPct val="100000"/>
              </a:lnSpc>
              <a:spcBef>
                <a:spcPts val="700"/>
              </a:spcBef>
              <a:spcAft>
                <a:spcPts val="0"/>
              </a:spcAft>
              <a:buClr>
                <a:srgbClr val="3C3C3C"/>
              </a:buClr>
              <a:buSzPts val="1800"/>
              <a:buChar char="•"/>
              <a:defRPr/>
            </a:lvl3pPr>
            <a:lvl4pPr indent="-342900" lvl="3" marL="1828800" algn="l">
              <a:lnSpc>
                <a:spcPct val="100000"/>
              </a:lnSpc>
              <a:spcBef>
                <a:spcPts val="700"/>
              </a:spcBef>
              <a:spcAft>
                <a:spcPts val="0"/>
              </a:spcAft>
              <a:buClr>
                <a:srgbClr val="3C3C3C"/>
              </a:buClr>
              <a:buSzPts val="1800"/>
              <a:buChar char="–"/>
              <a:defRPr/>
            </a:lvl4pPr>
            <a:lvl5pPr indent="-342900" lvl="4" marL="2286000" algn="l">
              <a:lnSpc>
                <a:spcPct val="100000"/>
              </a:lnSpc>
              <a:spcBef>
                <a:spcPts val="700"/>
              </a:spcBef>
              <a:spcAft>
                <a:spcPts val="0"/>
              </a:spcAft>
              <a:buClr>
                <a:srgbClr val="3C3C3C"/>
              </a:buClr>
              <a:buSzPts val="1800"/>
              <a:buChar char="»"/>
              <a:defRPr/>
            </a:lvl5pPr>
            <a:lvl6pPr indent="-342900" lvl="5" marL="2743200" algn="l">
              <a:lnSpc>
                <a:spcPct val="100000"/>
              </a:lnSpc>
              <a:spcBef>
                <a:spcPts val="700"/>
              </a:spcBef>
              <a:spcAft>
                <a:spcPts val="0"/>
              </a:spcAft>
              <a:buClr>
                <a:srgbClr val="3C3C3C"/>
              </a:buClr>
              <a:buSzPts val="1800"/>
              <a:buChar char="•"/>
              <a:defRPr/>
            </a:lvl6pPr>
            <a:lvl7pPr indent="-342900" lvl="6" marL="3200400" algn="l">
              <a:lnSpc>
                <a:spcPct val="100000"/>
              </a:lnSpc>
              <a:spcBef>
                <a:spcPts val="700"/>
              </a:spcBef>
              <a:spcAft>
                <a:spcPts val="0"/>
              </a:spcAft>
              <a:buClr>
                <a:srgbClr val="3C3C3C"/>
              </a:buClr>
              <a:buSzPts val="1800"/>
              <a:buChar char="•"/>
              <a:defRPr/>
            </a:lvl7pPr>
            <a:lvl8pPr indent="-342900" lvl="7" marL="3657600" algn="l">
              <a:lnSpc>
                <a:spcPct val="100000"/>
              </a:lnSpc>
              <a:spcBef>
                <a:spcPts val="700"/>
              </a:spcBef>
              <a:spcAft>
                <a:spcPts val="0"/>
              </a:spcAft>
              <a:buClr>
                <a:srgbClr val="3C3C3C"/>
              </a:buClr>
              <a:buSzPts val="1800"/>
              <a:buChar char="•"/>
              <a:defRPr/>
            </a:lvl8pPr>
            <a:lvl9pPr indent="-342900" lvl="8" marL="4114800" algn="l">
              <a:lnSpc>
                <a:spcPct val="100000"/>
              </a:lnSpc>
              <a:spcBef>
                <a:spcPts val="700"/>
              </a:spcBef>
              <a:spcAft>
                <a:spcPts val="0"/>
              </a:spcAft>
              <a:buClr>
                <a:srgbClr val="3C3C3C"/>
              </a:buClr>
              <a:buSzPts val="1800"/>
              <a:buChar char="•"/>
              <a:defRPr/>
            </a:lvl9pPr>
          </a:lstStyle>
          <a:p/>
        </p:txBody>
      </p:sp>
      <p:sp>
        <p:nvSpPr>
          <p:cNvPr id="84" name="Google Shape;84;p12"/>
          <p:cNvSpPr txBox="1"/>
          <p:nvPr>
            <p:ph idx="4" type="body"/>
          </p:nvPr>
        </p:nvSpPr>
        <p:spPr>
          <a:xfrm>
            <a:off x="4724400" y="3962400"/>
            <a:ext cx="4419600" cy="2514600"/>
          </a:xfrm>
          <a:prstGeom prst="rect">
            <a:avLst/>
          </a:prstGeom>
          <a:noFill/>
          <a:ln>
            <a:noFill/>
          </a:ln>
        </p:spPr>
        <p:txBody>
          <a:bodyPr anchorCtr="0" anchor="t" bIns="45700" lIns="45700" spcFirstLastPara="1" rIns="45700" wrap="square" tIns="45700">
            <a:noAutofit/>
          </a:bodyPr>
          <a:lstStyle>
            <a:lvl1pPr indent="-342900" lvl="0" marL="457200" algn="l">
              <a:lnSpc>
                <a:spcPct val="100000"/>
              </a:lnSpc>
              <a:spcBef>
                <a:spcPts val="700"/>
              </a:spcBef>
              <a:spcAft>
                <a:spcPts val="0"/>
              </a:spcAft>
              <a:buClr>
                <a:srgbClr val="3C3C3C"/>
              </a:buClr>
              <a:buSzPts val="1800"/>
              <a:buChar char="»"/>
              <a:defRPr/>
            </a:lvl1pPr>
            <a:lvl2pPr indent="-342900" lvl="1" marL="914400" algn="l">
              <a:lnSpc>
                <a:spcPct val="100000"/>
              </a:lnSpc>
              <a:spcBef>
                <a:spcPts val="700"/>
              </a:spcBef>
              <a:spcAft>
                <a:spcPts val="0"/>
              </a:spcAft>
              <a:buClr>
                <a:srgbClr val="3C3C3C"/>
              </a:buClr>
              <a:buSzPts val="1800"/>
              <a:buChar char="–"/>
              <a:defRPr/>
            </a:lvl2pPr>
            <a:lvl3pPr indent="-342900" lvl="2" marL="1371600" algn="l">
              <a:lnSpc>
                <a:spcPct val="100000"/>
              </a:lnSpc>
              <a:spcBef>
                <a:spcPts val="700"/>
              </a:spcBef>
              <a:spcAft>
                <a:spcPts val="0"/>
              </a:spcAft>
              <a:buClr>
                <a:srgbClr val="3C3C3C"/>
              </a:buClr>
              <a:buSzPts val="1800"/>
              <a:buChar char="•"/>
              <a:defRPr/>
            </a:lvl3pPr>
            <a:lvl4pPr indent="-342900" lvl="3" marL="1828800" algn="l">
              <a:lnSpc>
                <a:spcPct val="100000"/>
              </a:lnSpc>
              <a:spcBef>
                <a:spcPts val="700"/>
              </a:spcBef>
              <a:spcAft>
                <a:spcPts val="0"/>
              </a:spcAft>
              <a:buClr>
                <a:srgbClr val="3C3C3C"/>
              </a:buClr>
              <a:buSzPts val="1800"/>
              <a:buChar char="–"/>
              <a:defRPr/>
            </a:lvl4pPr>
            <a:lvl5pPr indent="-342900" lvl="4" marL="2286000" algn="l">
              <a:lnSpc>
                <a:spcPct val="100000"/>
              </a:lnSpc>
              <a:spcBef>
                <a:spcPts val="700"/>
              </a:spcBef>
              <a:spcAft>
                <a:spcPts val="0"/>
              </a:spcAft>
              <a:buClr>
                <a:srgbClr val="3C3C3C"/>
              </a:buClr>
              <a:buSzPts val="1800"/>
              <a:buChar char="»"/>
              <a:defRPr/>
            </a:lvl5pPr>
            <a:lvl6pPr indent="-342900" lvl="5" marL="2743200" algn="l">
              <a:lnSpc>
                <a:spcPct val="100000"/>
              </a:lnSpc>
              <a:spcBef>
                <a:spcPts val="700"/>
              </a:spcBef>
              <a:spcAft>
                <a:spcPts val="0"/>
              </a:spcAft>
              <a:buClr>
                <a:srgbClr val="3C3C3C"/>
              </a:buClr>
              <a:buSzPts val="1800"/>
              <a:buChar char="•"/>
              <a:defRPr/>
            </a:lvl6pPr>
            <a:lvl7pPr indent="-342900" lvl="6" marL="3200400" algn="l">
              <a:lnSpc>
                <a:spcPct val="100000"/>
              </a:lnSpc>
              <a:spcBef>
                <a:spcPts val="700"/>
              </a:spcBef>
              <a:spcAft>
                <a:spcPts val="0"/>
              </a:spcAft>
              <a:buClr>
                <a:srgbClr val="3C3C3C"/>
              </a:buClr>
              <a:buSzPts val="1800"/>
              <a:buChar char="•"/>
              <a:defRPr/>
            </a:lvl7pPr>
            <a:lvl8pPr indent="-342900" lvl="7" marL="3657600" algn="l">
              <a:lnSpc>
                <a:spcPct val="100000"/>
              </a:lnSpc>
              <a:spcBef>
                <a:spcPts val="700"/>
              </a:spcBef>
              <a:spcAft>
                <a:spcPts val="0"/>
              </a:spcAft>
              <a:buClr>
                <a:srgbClr val="3C3C3C"/>
              </a:buClr>
              <a:buSzPts val="1800"/>
              <a:buChar char="•"/>
              <a:defRPr/>
            </a:lvl8pPr>
            <a:lvl9pPr indent="-342900" lvl="8" marL="4114800" algn="l">
              <a:lnSpc>
                <a:spcPct val="100000"/>
              </a:lnSpc>
              <a:spcBef>
                <a:spcPts val="700"/>
              </a:spcBef>
              <a:spcAft>
                <a:spcPts val="0"/>
              </a:spcAft>
              <a:buClr>
                <a:srgbClr val="3C3C3C"/>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85" name="Shape 85"/>
        <p:cNvGrpSpPr/>
        <p:nvPr/>
      </p:nvGrpSpPr>
      <p:grpSpPr>
        <a:xfrm>
          <a:off x="0" y="0"/>
          <a:ext cx="0" cy="0"/>
          <a:chOff x="0" y="0"/>
          <a:chExt cx="0" cy="0"/>
        </a:xfrm>
      </p:grpSpPr>
      <p:sp>
        <p:nvSpPr>
          <p:cNvPr id="86" name="Google Shape;86;p13"/>
          <p:cNvSpPr txBox="1"/>
          <p:nvPr>
            <p:ph type="title"/>
          </p:nvPr>
        </p:nvSpPr>
        <p:spPr>
          <a:xfrm>
            <a:off x="457200" y="0"/>
            <a:ext cx="8229600" cy="1143000"/>
          </a:xfrm>
          <a:prstGeom prst="rect">
            <a:avLst/>
          </a:prstGeom>
          <a:noFill/>
          <a:ln>
            <a:noFill/>
          </a:ln>
        </p:spPr>
        <p:txBody>
          <a:bodyPr anchorCtr="0" anchor="ctr" bIns="45700" lIns="45700" spcFirstLastPara="1" rIns="45700" wrap="square" tIns="45700">
            <a:noAutofit/>
          </a:bodyPr>
          <a:lstStyle>
            <a:lvl1pPr lvl="0" algn="ctr">
              <a:lnSpc>
                <a:spcPct val="100000"/>
              </a:lnSpc>
              <a:spcBef>
                <a:spcPts val="0"/>
              </a:spcBef>
              <a:spcAft>
                <a:spcPts val="0"/>
              </a:spcAft>
              <a:buClr>
                <a:srgbClr val="3C3C3C"/>
              </a:buClr>
              <a:buSzPts val="1800"/>
              <a:buNone/>
              <a:defRPr/>
            </a:lvl1pPr>
            <a:lvl2pPr lvl="1" algn="ctr">
              <a:lnSpc>
                <a:spcPct val="100000"/>
              </a:lnSpc>
              <a:spcBef>
                <a:spcPts val="0"/>
              </a:spcBef>
              <a:spcAft>
                <a:spcPts val="0"/>
              </a:spcAft>
              <a:buClr>
                <a:srgbClr val="3C3C3C"/>
              </a:buClr>
              <a:buSzPts val="1800"/>
              <a:buNone/>
              <a:defRPr/>
            </a:lvl2pPr>
            <a:lvl3pPr lvl="2" algn="ctr">
              <a:lnSpc>
                <a:spcPct val="100000"/>
              </a:lnSpc>
              <a:spcBef>
                <a:spcPts val="0"/>
              </a:spcBef>
              <a:spcAft>
                <a:spcPts val="0"/>
              </a:spcAft>
              <a:buClr>
                <a:srgbClr val="3C3C3C"/>
              </a:buClr>
              <a:buSzPts val="1800"/>
              <a:buNone/>
              <a:defRPr/>
            </a:lvl3pPr>
            <a:lvl4pPr lvl="3" algn="ctr">
              <a:lnSpc>
                <a:spcPct val="100000"/>
              </a:lnSpc>
              <a:spcBef>
                <a:spcPts val="0"/>
              </a:spcBef>
              <a:spcAft>
                <a:spcPts val="0"/>
              </a:spcAft>
              <a:buClr>
                <a:srgbClr val="3C3C3C"/>
              </a:buClr>
              <a:buSzPts val="1800"/>
              <a:buNone/>
              <a:defRPr/>
            </a:lvl4pPr>
            <a:lvl5pPr lvl="4" algn="ctr">
              <a:lnSpc>
                <a:spcPct val="100000"/>
              </a:lnSpc>
              <a:spcBef>
                <a:spcPts val="0"/>
              </a:spcBef>
              <a:spcAft>
                <a:spcPts val="0"/>
              </a:spcAft>
              <a:buClr>
                <a:srgbClr val="3C3C3C"/>
              </a:buClr>
              <a:buSzPts val="1800"/>
              <a:buNone/>
              <a:defRPr/>
            </a:lvl5pPr>
            <a:lvl6pPr lvl="5" algn="ctr">
              <a:lnSpc>
                <a:spcPct val="100000"/>
              </a:lnSpc>
              <a:spcBef>
                <a:spcPts val="0"/>
              </a:spcBef>
              <a:spcAft>
                <a:spcPts val="0"/>
              </a:spcAft>
              <a:buClr>
                <a:srgbClr val="3C3C3C"/>
              </a:buClr>
              <a:buSzPts val="1800"/>
              <a:buNone/>
              <a:defRPr/>
            </a:lvl6pPr>
            <a:lvl7pPr lvl="6" algn="ctr">
              <a:lnSpc>
                <a:spcPct val="100000"/>
              </a:lnSpc>
              <a:spcBef>
                <a:spcPts val="0"/>
              </a:spcBef>
              <a:spcAft>
                <a:spcPts val="0"/>
              </a:spcAft>
              <a:buClr>
                <a:srgbClr val="3C3C3C"/>
              </a:buClr>
              <a:buSzPts val="1800"/>
              <a:buNone/>
              <a:defRPr/>
            </a:lvl7pPr>
            <a:lvl8pPr lvl="7" algn="ctr">
              <a:lnSpc>
                <a:spcPct val="100000"/>
              </a:lnSpc>
              <a:spcBef>
                <a:spcPts val="0"/>
              </a:spcBef>
              <a:spcAft>
                <a:spcPts val="0"/>
              </a:spcAft>
              <a:buClr>
                <a:srgbClr val="3C3C3C"/>
              </a:buClr>
              <a:buSzPts val="1800"/>
              <a:buNone/>
              <a:defRPr/>
            </a:lvl8pPr>
            <a:lvl9pPr lvl="8" algn="ctr">
              <a:lnSpc>
                <a:spcPct val="100000"/>
              </a:lnSpc>
              <a:spcBef>
                <a:spcPts val="0"/>
              </a:spcBef>
              <a:spcAft>
                <a:spcPts val="0"/>
              </a:spcAft>
              <a:buClr>
                <a:srgbClr val="3C3C3C"/>
              </a:buClr>
              <a:buSzPts val="1800"/>
              <a:buNone/>
              <a:defRPr/>
            </a:lvl9pPr>
          </a:lstStyle>
          <a:p/>
        </p:txBody>
      </p:sp>
      <p:sp>
        <p:nvSpPr>
          <p:cNvPr id="87" name="Google Shape;87;p13"/>
          <p:cNvSpPr txBox="1"/>
          <p:nvPr>
            <p:ph idx="1" type="body"/>
          </p:nvPr>
        </p:nvSpPr>
        <p:spPr>
          <a:xfrm>
            <a:off x="152400" y="1295400"/>
            <a:ext cx="4419600" cy="5181600"/>
          </a:xfrm>
          <a:prstGeom prst="rect">
            <a:avLst/>
          </a:prstGeom>
          <a:noFill/>
          <a:ln>
            <a:noFill/>
          </a:ln>
        </p:spPr>
        <p:txBody>
          <a:bodyPr anchorCtr="0" anchor="t" bIns="45700" lIns="45700" spcFirstLastPara="1" rIns="45700" wrap="square" tIns="45700">
            <a:noAutofit/>
          </a:bodyPr>
          <a:lstStyle>
            <a:lvl1pPr indent="-342900" lvl="0" marL="457200" algn="l">
              <a:lnSpc>
                <a:spcPct val="100000"/>
              </a:lnSpc>
              <a:spcBef>
                <a:spcPts val="700"/>
              </a:spcBef>
              <a:spcAft>
                <a:spcPts val="0"/>
              </a:spcAft>
              <a:buClr>
                <a:srgbClr val="3C3C3C"/>
              </a:buClr>
              <a:buSzPts val="1800"/>
              <a:buChar char="»"/>
              <a:defRPr/>
            </a:lvl1pPr>
            <a:lvl2pPr indent="-342900" lvl="1" marL="914400" algn="l">
              <a:lnSpc>
                <a:spcPct val="100000"/>
              </a:lnSpc>
              <a:spcBef>
                <a:spcPts val="700"/>
              </a:spcBef>
              <a:spcAft>
                <a:spcPts val="0"/>
              </a:spcAft>
              <a:buClr>
                <a:srgbClr val="3C3C3C"/>
              </a:buClr>
              <a:buSzPts val="1800"/>
              <a:buChar char="–"/>
              <a:defRPr/>
            </a:lvl2pPr>
            <a:lvl3pPr indent="-342900" lvl="2" marL="1371600" algn="l">
              <a:lnSpc>
                <a:spcPct val="100000"/>
              </a:lnSpc>
              <a:spcBef>
                <a:spcPts val="700"/>
              </a:spcBef>
              <a:spcAft>
                <a:spcPts val="0"/>
              </a:spcAft>
              <a:buClr>
                <a:srgbClr val="3C3C3C"/>
              </a:buClr>
              <a:buSzPts val="1800"/>
              <a:buChar char="•"/>
              <a:defRPr/>
            </a:lvl3pPr>
            <a:lvl4pPr indent="-342900" lvl="3" marL="1828800" algn="l">
              <a:lnSpc>
                <a:spcPct val="100000"/>
              </a:lnSpc>
              <a:spcBef>
                <a:spcPts val="700"/>
              </a:spcBef>
              <a:spcAft>
                <a:spcPts val="0"/>
              </a:spcAft>
              <a:buClr>
                <a:srgbClr val="3C3C3C"/>
              </a:buClr>
              <a:buSzPts val="1800"/>
              <a:buChar char="–"/>
              <a:defRPr/>
            </a:lvl4pPr>
            <a:lvl5pPr indent="-342900" lvl="4" marL="2286000" algn="l">
              <a:lnSpc>
                <a:spcPct val="100000"/>
              </a:lnSpc>
              <a:spcBef>
                <a:spcPts val="700"/>
              </a:spcBef>
              <a:spcAft>
                <a:spcPts val="0"/>
              </a:spcAft>
              <a:buClr>
                <a:srgbClr val="3C3C3C"/>
              </a:buClr>
              <a:buSzPts val="1800"/>
              <a:buChar char="»"/>
              <a:defRPr/>
            </a:lvl5pPr>
            <a:lvl6pPr indent="-342900" lvl="5" marL="2743200" algn="l">
              <a:lnSpc>
                <a:spcPct val="100000"/>
              </a:lnSpc>
              <a:spcBef>
                <a:spcPts val="700"/>
              </a:spcBef>
              <a:spcAft>
                <a:spcPts val="0"/>
              </a:spcAft>
              <a:buClr>
                <a:srgbClr val="3C3C3C"/>
              </a:buClr>
              <a:buSzPts val="1800"/>
              <a:buChar char="•"/>
              <a:defRPr/>
            </a:lvl6pPr>
            <a:lvl7pPr indent="-342900" lvl="6" marL="3200400" algn="l">
              <a:lnSpc>
                <a:spcPct val="100000"/>
              </a:lnSpc>
              <a:spcBef>
                <a:spcPts val="700"/>
              </a:spcBef>
              <a:spcAft>
                <a:spcPts val="0"/>
              </a:spcAft>
              <a:buClr>
                <a:srgbClr val="3C3C3C"/>
              </a:buClr>
              <a:buSzPts val="1800"/>
              <a:buChar char="•"/>
              <a:defRPr/>
            </a:lvl7pPr>
            <a:lvl8pPr indent="-342900" lvl="7" marL="3657600" algn="l">
              <a:lnSpc>
                <a:spcPct val="100000"/>
              </a:lnSpc>
              <a:spcBef>
                <a:spcPts val="700"/>
              </a:spcBef>
              <a:spcAft>
                <a:spcPts val="0"/>
              </a:spcAft>
              <a:buClr>
                <a:srgbClr val="3C3C3C"/>
              </a:buClr>
              <a:buSzPts val="1800"/>
              <a:buChar char="•"/>
              <a:defRPr/>
            </a:lvl8pPr>
            <a:lvl9pPr indent="-342900" lvl="8" marL="4114800" algn="l">
              <a:lnSpc>
                <a:spcPct val="100000"/>
              </a:lnSpc>
              <a:spcBef>
                <a:spcPts val="700"/>
              </a:spcBef>
              <a:spcAft>
                <a:spcPts val="0"/>
              </a:spcAft>
              <a:buClr>
                <a:srgbClr val="3C3C3C"/>
              </a:buClr>
              <a:buSzPts val="1800"/>
              <a:buChar char="•"/>
              <a:defRPr/>
            </a:lvl9pPr>
          </a:lstStyle>
          <a:p/>
        </p:txBody>
      </p:sp>
      <p:sp>
        <p:nvSpPr>
          <p:cNvPr id="88" name="Google Shape;88;p13"/>
          <p:cNvSpPr txBox="1"/>
          <p:nvPr>
            <p:ph idx="2" type="body"/>
          </p:nvPr>
        </p:nvSpPr>
        <p:spPr>
          <a:xfrm>
            <a:off x="4724400" y="1295400"/>
            <a:ext cx="4419600" cy="5181600"/>
          </a:xfrm>
          <a:prstGeom prst="rect">
            <a:avLst/>
          </a:prstGeom>
          <a:noFill/>
          <a:ln>
            <a:noFill/>
          </a:ln>
        </p:spPr>
        <p:txBody>
          <a:bodyPr anchorCtr="0" anchor="t" bIns="45700" lIns="45700" spcFirstLastPara="1" rIns="45700" wrap="square" tIns="45700">
            <a:noAutofit/>
          </a:bodyPr>
          <a:lstStyle>
            <a:lvl1pPr indent="-342900" lvl="0" marL="457200" algn="l">
              <a:lnSpc>
                <a:spcPct val="100000"/>
              </a:lnSpc>
              <a:spcBef>
                <a:spcPts val="700"/>
              </a:spcBef>
              <a:spcAft>
                <a:spcPts val="0"/>
              </a:spcAft>
              <a:buClr>
                <a:srgbClr val="3C3C3C"/>
              </a:buClr>
              <a:buSzPts val="1800"/>
              <a:buChar char="»"/>
              <a:defRPr/>
            </a:lvl1pPr>
            <a:lvl2pPr indent="-342900" lvl="1" marL="914400" algn="l">
              <a:lnSpc>
                <a:spcPct val="100000"/>
              </a:lnSpc>
              <a:spcBef>
                <a:spcPts val="700"/>
              </a:spcBef>
              <a:spcAft>
                <a:spcPts val="0"/>
              </a:spcAft>
              <a:buClr>
                <a:srgbClr val="3C3C3C"/>
              </a:buClr>
              <a:buSzPts val="1800"/>
              <a:buChar char="–"/>
              <a:defRPr/>
            </a:lvl2pPr>
            <a:lvl3pPr indent="-342900" lvl="2" marL="1371600" algn="l">
              <a:lnSpc>
                <a:spcPct val="100000"/>
              </a:lnSpc>
              <a:spcBef>
                <a:spcPts val="700"/>
              </a:spcBef>
              <a:spcAft>
                <a:spcPts val="0"/>
              </a:spcAft>
              <a:buClr>
                <a:srgbClr val="3C3C3C"/>
              </a:buClr>
              <a:buSzPts val="1800"/>
              <a:buChar char="•"/>
              <a:defRPr/>
            </a:lvl3pPr>
            <a:lvl4pPr indent="-342900" lvl="3" marL="1828800" algn="l">
              <a:lnSpc>
                <a:spcPct val="100000"/>
              </a:lnSpc>
              <a:spcBef>
                <a:spcPts val="700"/>
              </a:spcBef>
              <a:spcAft>
                <a:spcPts val="0"/>
              </a:spcAft>
              <a:buClr>
                <a:srgbClr val="3C3C3C"/>
              </a:buClr>
              <a:buSzPts val="1800"/>
              <a:buChar char="–"/>
              <a:defRPr/>
            </a:lvl4pPr>
            <a:lvl5pPr indent="-342900" lvl="4" marL="2286000" algn="l">
              <a:lnSpc>
                <a:spcPct val="100000"/>
              </a:lnSpc>
              <a:spcBef>
                <a:spcPts val="700"/>
              </a:spcBef>
              <a:spcAft>
                <a:spcPts val="0"/>
              </a:spcAft>
              <a:buClr>
                <a:srgbClr val="3C3C3C"/>
              </a:buClr>
              <a:buSzPts val="1800"/>
              <a:buChar char="»"/>
              <a:defRPr/>
            </a:lvl5pPr>
            <a:lvl6pPr indent="-342900" lvl="5" marL="2743200" algn="l">
              <a:lnSpc>
                <a:spcPct val="100000"/>
              </a:lnSpc>
              <a:spcBef>
                <a:spcPts val="700"/>
              </a:spcBef>
              <a:spcAft>
                <a:spcPts val="0"/>
              </a:spcAft>
              <a:buClr>
                <a:srgbClr val="3C3C3C"/>
              </a:buClr>
              <a:buSzPts val="1800"/>
              <a:buChar char="•"/>
              <a:defRPr/>
            </a:lvl6pPr>
            <a:lvl7pPr indent="-342900" lvl="6" marL="3200400" algn="l">
              <a:lnSpc>
                <a:spcPct val="100000"/>
              </a:lnSpc>
              <a:spcBef>
                <a:spcPts val="700"/>
              </a:spcBef>
              <a:spcAft>
                <a:spcPts val="0"/>
              </a:spcAft>
              <a:buClr>
                <a:srgbClr val="3C3C3C"/>
              </a:buClr>
              <a:buSzPts val="1800"/>
              <a:buChar char="•"/>
              <a:defRPr/>
            </a:lvl7pPr>
            <a:lvl8pPr indent="-342900" lvl="7" marL="3657600" algn="l">
              <a:lnSpc>
                <a:spcPct val="100000"/>
              </a:lnSpc>
              <a:spcBef>
                <a:spcPts val="700"/>
              </a:spcBef>
              <a:spcAft>
                <a:spcPts val="0"/>
              </a:spcAft>
              <a:buClr>
                <a:srgbClr val="3C3C3C"/>
              </a:buClr>
              <a:buSzPts val="1800"/>
              <a:buChar char="•"/>
              <a:defRPr/>
            </a:lvl8pPr>
            <a:lvl9pPr indent="-342900" lvl="8" marL="4114800" algn="l">
              <a:lnSpc>
                <a:spcPct val="100000"/>
              </a:lnSpc>
              <a:spcBef>
                <a:spcPts val="700"/>
              </a:spcBef>
              <a:spcAft>
                <a:spcPts val="0"/>
              </a:spcAft>
              <a:buClr>
                <a:srgbClr val="3C3C3C"/>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spTree>
      <p:nvGrpSpPr>
        <p:cNvPr id="21" name="Shape 21"/>
        <p:cNvGrpSpPr/>
        <p:nvPr/>
      </p:nvGrpSpPr>
      <p:grpSpPr>
        <a:xfrm>
          <a:off x="0" y="0"/>
          <a:ext cx="0" cy="0"/>
          <a:chOff x="0" y="0"/>
          <a:chExt cx="0" cy="0"/>
        </a:xfrm>
      </p:grpSpPr>
      <p:sp>
        <p:nvSpPr>
          <p:cNvPr id="22" name="Google Shape;22;p3"/>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lvl1pPr indent="0" lvl="0" marL="0" algn="l">
              <a:lnSpc>
                <a:spcPct val="100000"/>
              </a:lnSpc>
              <a:spcBef>
                <a:spcPts val="0"/>
              </a:spcBef>
              <a:spcAft>
                <a:spcPts val="0"/>
              </a:spcAft>
              <a:buClr>
                <a:srgbClr val="B4DCF5"/>
              </a:buClr>
              <a:buSzPts val="1400"/>
              <a:buFont typeface="Calibri"/>
              <a:buNone/>
              <a:defRPr b="1" sz="1400">
                <a:solidFill>
                  <a:srgbClr val="B4DCF5"/>
                </a:solidFill>
              </a:defRPr>
            </a:lvl1pPr>
            <a:lvl2pPr indent="0" lvl="1" marL="0" algn="l">
              <a:lnSpc>
                <a:spcPct val="100000"/>
              </a:lnSpc>
              <a:spcBef>
                <a:spcPts val="0"/>
              </a:spcBef>
              <a:spcAft>
                <a:spcPts val="0"/>
              </a:spcAft>
              <a:buClr>
                <a:srgbClr val="B4DCF5"/>
              </a:buClr>
              <a:buSzPts val="1400"/>
              <a:buFont typeface="Calibri"/>
              <a:buNone/>
              <a:defRPr b="1" sz="1400">
                <a:solidFill>
                  <a:srgbClr val="B4DCF5"/>
                </a:solidFill>
              </a:defRPr>
            </a:lvl2pPr>
            <a:lvl3pPr indent="0" lvl="2" marL="0" algn="l">
              <a:lnSpc>
                <a:spcPct val="100000"/>
              </a:lnSpc>
              <a:spcBef>
                <a:spcPts val="0"/>
              </a:spcBef>
              <a:spcAft>
                <a:spcPts val="0"/>
              </a:spcAft>
              <a:buClr>
                <a:srgbClr val="B4DCF5"/>
              </a:buClr>
              <a:buSzPts val="1400"/>
              <a:buFont typeface="Calibri"/>
              <a:buNone/>
              <a:defRPr b="1" sz="1400">
                <a:solidFill>
                  <a:srgbClr val="B4DCF5"/>
                </a:solidFill>
              </a:defRPr>
            </a:lvl3pPr>
            <a:lvl4pPr indent="0" lvl="3" marL="0" algn="l">
              <a:lnSpc>
                <a:spcPct val="100000"/>
              </a:lnSpc>
              <a:spcBef>
                <a:spcPts val="0"/>
              </a:spcBef>
              <a:spcAft>
                <a:spcPts val="0"/>
              </a:spcAft>
              <a:buClr>
                <a:srgbClr val="B4DCF5"/>
              </a:buClr>
              <a:buSzPts val="1400"/>
              <a:buFont typeface="Calibri"/>
              <a:buNone/>
              <a:defRPr b="1" sz="1400">
                <a:solidFill>
                  <a:srgbClr val="B4DCF5"/>
                </a:solidFill>
              </a:defRPr>
            </a:lvl4pPr>
            <a:lvl5pPr indent="0" lvl="4" marL="0" algn="l">
              <a:lnSpc>
                <a:spcPct val="100000"/>
              </a:lnSpc>
              <a:spcBef>
                <a:spcPts val="0"/>
              </a:spcBef>
              <a:spcAft>
                <a:spcPts val="0"/>
              </a:spcAft>
              <a:buClr>
                <a:srgbClr val="B4DCF5"/>
              </a:buClr>
              <a:buSzPts val="1400"/>
              <a:buFont typeface="Calibri"/>
              <a:buNone/>
              <a:defRPr b="1" sz="1400">
                <a:solidFill>
                  <a:srgbClr val="B4DCF5"/>
                </a:solidFill>
              </a:defRPr>
            </a:lvl5pPr>
            <a:lvl6pPr indent="0" lvl="5" marL="0" algn="l">
              <a:lnSpc>
                <a:spcPct val="100000"/>
              </a:lnSpc>
              <a:spcBef>
                <a:spcPts val="0"/>
              </a:spcBef>
              <a:spcAft>
                <a:spcPts val="0"/>
              </a:spcAft>
              <a:buClr>
                <a:srgbClr val="B4DCF5"/>
              </a:buClr>
              <a:buSzPts val="1400"/>
              <a:buFont typeface="Calibri"/>
              <a:buNone/>
              <a:defRPr b="1" sz="1400">
                <a:solidFill>
                  <a:srgbClr val="B4DCF5"/>
                </a:solidFill>
              </a:defRPr>
            </a:lvl6pPr>
            <a:lvl7pPr indent="0" lvl="6" marL="0" algn="l">
              <a:lnSpc>
                <a:spcPct val="100000"/>
              </a:lnSpc>
              <a:spcBef>
                <a:spcPts val="0"/>
              </a:spcBef>
              <a:spcAft>
                <a:spcPts val="0"/>
              </a:spcAft>
              <a:buClr>
                <a:srgbClr val="B4DCF5"/>
              </a:buClr>
              <a:buSzPts val="1400"/>
              <a:buFont typeface="Calibri"/>
              <a:buNone/>
              <a:defRPr b="1" sz="1400">
                <a:solidFill>
                  <a:srgbClr val="B4DCF5"/>
                </a:solidFill>
              </a:defRPr>
            </a:lvl7pPr>
            <a:lvl8pPr indent="0" lvl="7" marL="0" algn="l">
              <a:lnSpc>
                <a:spcPct val="100000"/>
              </a:lnSpc>
              <a:spcBef>
                <a:spcPts val="0"/>
              </a:spcBef>
              <a:spcAft>
                <a:spcPts val="0"/>
              </a:spcAft>
              <a:buClr>
                <a:srgbClr val="B4DCF5"/>
              </a:buClr>
              <a:buSzPts val="1400"/>
              <a:buFont typeface="Calibri"/>
              <a:buNone/>
              <a:defRPr b="1" sz="1400">
                <a:solidFill>
                  <a:srgbClr val="B4DCF5"/>
                </a:solidFill>
              </a:defRPr>
            </a:lvl8pPr>
            <a:lvl9pPr indent="0" lvl="8" marL="0" algn="l">
              <a:lnSpc>
                <a:spcPct val="100000"/>
              </a:lnSpc>
              <a:spcBef>
                <a:spcPts val="0"/>
              </a:spcBef>
              <a:spcAft>
                <a:spcPts val="0"/>
              </a:spcAft>
              <a:buClr>
                <a:srgbClr val="B4DCF5"/>
              </a:buClr>
              <a:buSzPts val="1400"/>
              <a:buFont typeface="Calibri"/>
              <a:buNone/>
              <a:defRPr b="1" sz="1400">
                <a:solidFill>
                  <a:srgbClr val="B4DCF5"/>
                </a:solidFill>
              </a:defRPr>
            </a:lvl9pPr>
          </a:lstStyle>
          <a:p>
            <a:pPr indent="0" lvl="0" marL="0" rtl="0" algn="l">
              <a:spcBef>
                <a:spcPts val="0"/>
              </a:spcBef>
              <a:spcAft>
                <a:spcPts val="0"/>
              </a:spcAft>
              <a:buNone/>
            </a:pPr>
            <a:fld id="{00000000-1234-1234-1234-123412341234}" type="slidenum">
              <a:rPr lang="en-US"/>
              <a:t>‹#›</a:t>
            </a:fld>
            <a:endParaRPr/>
          </a:p>
        </p:txBody>
      </p:sp>
      <p:sp>
        <p:nvSpPr>
          <p:cNvPr id="23" name="Google Shape;23;p3"/>
          <p:cNvSpPr txBox="1"/>
          <p:nvPr>
            <p:ph type="title"/>
          </p:nvPr>
        </p:nvSpPr>
        <p:spPr>
          <a:xfrm>
            <a:off x="457200" y="274637"/>
            <a:ext cx="8229600" cy="1143001"/>
          </a:xfrm>
          <a:prstGeom prst="rect">
            <a:avLst/>
          </a:prstGeom>
          <a:noFill/>
          <a:ln>
            <a:noFill/>
          </a:ln>
        </p:spPr>
        <p:txBody>
          <a:bodyPr anchorCtr="0" anchor="ctr" bIns="45700" lIns="45700" spcFirstLastPara="1" rIns="45700" wrap="square" tIns="45700">
            <a:noAutofit/>
          </a:bodyPr>
          <a:lstStyle>
            <a:lvl1pPr lvl="0" algn="ctr">
              <a:lnSpc>
                <a:spcPct val="100000"/>
              </a:lnSpc>
              <a:spcBef>
                <a:spcPts val="0"/>
              </a:spcBef>
              <a:spcAft>
                <a:spcPts val="0"/>
              </a:spcAft>
              <a:buClr>
                <a:srgbClr val="3C3C3C"/>
              </a:buClr>
              <a:buSzPts val="1800"/>
              <a:buNone/>
              <a:defRPr/>
            </a:lvl1pPr>
            <a:lvl2pPr lvl="1" algn="ctr">
              <a:lnSpc>
                <a:spcPct val="100000"/>
              </a:lnSpc>
              <a:spcBef>
                <a:spcPts val="0"/>
              </a:spcBef>
              <a:spcAft>
                <a:spcPts val="0"/>
              </a:spcAft>
              <a:buClr>
                <a:srgbClr val="3C3C3C"/>
              </a:buClr>
              <a:buSzPts val="1800"/>
              <a:buNone/>
              <a:defRPr/>
            </a:lvl2pPr>
            <a:lvl3pPr lvl="2" algn="ctr">
              <a:lnSpc>
                <a:spcPct val="100000"/>
              </a:lnSpc>
              <a:spcBef>
                <a:spcPts val="0"/>
              </a:spcBef>
              <a:spcAft>
                <a:spcPts val="0"/>
              </a:spcAft>
              <a:buClr>
                <a:srgbClr val="3C3C3C"/>
              </a:buClr>
              <a:buSzPts val="1800"/>
              <a:buNone/>
              <a:defRPr/>
            </a:lvl3pPr>
            <a:lvl4pPr lvl="3" algn="ctr">
              <a:lnSpc>
                <a:spcPct val="100000"/>
              </a:lnSpc>
              <a:spcBef>
                <a:spcPts val="0"/>
              </a:spcBef>
              <a:spcAft>
                <a:spcPts val="0"/>
              </a:spcAft>
              <a:buClr>
                <a:srgbClr val="3C3C3C"/>
              </a:buClr>
              <a:buSzPts val="1800"/>
              <a:buNone/>
              <a:defRPr/>
            </a:lvl4pPr>
            <a:lvl5pPr lvl="4" algn="ctr">
              <a:lnSpc>
                <a:spcPct val="100000"/>
              </a:lnSpc>
              <a:spcBef>
                <a:spcPts val="0"/>
              </a:spcBef>
              <a:spcAft>
                <a:spcPts val="0"/>
              </a:spcAft>
              <a:buClr>
                <a:srgbClr val="3C3C3C"/>
              </a:buClr>
              <a:buSzPts val="1800"/>
              <a:buNone/>
              <a:defRPr/>
            </a:lvl5pPr>
            <a:lvl6pPr lvl="5" algn="ctr">
              <a:lnSpc>
                <a:spcPct val="100000"/>
              </a:lnSpc>
              <a:spcBef>
                <a:spcPts val="0"/>
              </a:spcBef>
              <a:spcAft>
                <a:spcPts val="0"/>
              </a:spcAft>
              <a:buClr>
                <a:srgbClr val="3C3C3C"/>
              </a:buClr>
              <a:buSzPts val="1800"/>
              <a:buNone/>
              <a:defRPr/>
            </a:lvl6pPr>
            <a:lvl7pPr lvl="6" algn="ctr">
              <a:lnSpc>
                <a:spcPct val="100000"/>
              </a:lnSpc>
              <a:spcBef>
                <a:spcPts val="0"/>
              </a:spcBef>
              <a:spcAft>
                <a:spcPts val="0"/>
              </a:spcAft>
              <a:buClr>
                <a:srgbClr val="3C3C3C"/>
              </a:buClr>
              <a:buSzPts val="1800"/>
              <a:buNone/>
              <a:defRPr/>
            </a:lvl7pPr>
            <a:lvl8pPr lvl="7" algn="ctr">
              <a:lnSpc>
                <a:spcPct val="100000"/>
              </a:lnSpc>
              <a:spcBef>
                <a:spcPts val="0"/>
              </a:spcBef>
              <a:spcAft>
                <a:spcPts val="0"/>
              </a:spcAft>
              <a:buClr>
                <a:srgbClr val="3C3C3C"/>
              </a:buClr>
              <a:buSzPts val="1800"/>
              <a:buNone/>
              <a:defRPr/>
            </a:lvl8pPr>
            <a:lvl9pPr lvl="8" algn="ctr">
              <a:lnSpc>
                <a:spcPct val="100000"/>
              </a:lnSpc>
              <a:spcBef>
                <a:spcPts val="0"/>
              </a:spcBef>
              <a:spcAft>
                <a:spcPts val="0"/>
              </a:spcAft>
              <a:buClr>
                <a:srgbClr val="3C3C3C"/>
              </a:buClr>
              <a:buSzPts val="1800"/>
              <a:buNone/>
              <a:defRPr/>
            </a:lvl9pPr>
          </a:lstStyle>
          <a:p/>
        </p:txBody>
      </p:sp>
      <p:sp>
        <p:nvSpPr>
          <p:cNvPr id="24" name="Google Shape;24;p3"/>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Autofit/>
          </a:bodyPr>
          <a:lstStyle>
            <a:lvl1pPr indent="-342900" lvl="0" marL="457200" algn="l">
              <a:lnSpc>
                <a:spcPct val="100000"/>
              </a:lnSpc>
              <a:spcBef>
                <a:spcPts val="700"/>
              </a:spcBef>
              <a:spcAft>
                <a:spcPts val="0"/>
              </a:spcAft>
              <a:buClr>
                <a:srgbClr val="3C3C3C"/>
              </a:buClr>
              <a:buSzPts val="1800"/>
              <a:buChar char="»"/>
              <a:defRPr/>
            </a:lvl1pPr>
            <a:lvl2pPr indent="-342900" lvl="1" marL="914400" algn="l">
              <a:lnSpc>
                <a:spcPct val="100000"/>
              </a:lnSpc>
              <a:spcBef>
                <a:spcPts val="700"/>
              </a:spcBef>
              <a:spcAft>
                <a:spcPts val="0"/>
              </a:spcAft>
              <a:buClr>
                <a:srgbClr val="3C3C3C"/>
              </a:buClr>
              <a:buSzPts val="1800"/>
              <a:buChar char="–"/>
              <a:defRPr/>
            </a:lvl2pPr>
            <a:lvl3pPr indent="-342900" lvl="2" marL="1371600" algn="l">
              <a:lnSpc>
                <a:spcPct val="100000"/>
              </a:lnSpc>
              <a:spcBef>
                <a:spcPts val="700"/>
              </a:spcBef>
              <a:spcAft>
                <a:spcPts val="0"/>
              </a:spcAft>
              <a:buClr>
                <a:srgbClr val="3C3C3C"/>
              </a:buClr>
              <a:buSzPts val="1800"/>
              <a:buChar char="•"/>
              <a:defRPr/>
            </a:lvl3pPr>
            <a:lvl4pPr indent="-342900" lvl="3" marL="1828800" algn="l">
              <a:lnSpc>
                <a:spcPct val="100000"/>
              </a:lnSpc>
              <a:spcBef>
                <a:spcPts val="700"/>
              </a:spcBef>
              <a:spcAft>
                <a:spcPts val="0"/>
              </a:spcAft>
              <a:buClr>
                <a:srgbClr val="3C3C3C"/>
              </a:buClr>
              <a:buSzPts val="1800"/>
              <a:buChar char="–"/>
              <a:defRPr/>
            </a:lvl4pPr>
            <a:lvl5pPr indent="-342900" lvl="4" marL="2286000" algn="l">
              <a:lnSpc>
                <a:spcPct val="100000"/>
              </a:lnSpc>
              <a:spcBef>
                <a:spcPts val="700"/>
              </a:spcBef>
              <a:spcAft>
                <a:spcPts val="0"/>
              </a:spcAft>
              <a:buClr>
                <a:srgbClr val="3C3C3C"/>
              </a:buClr>
              <a:buSzPts val="1800"/>
              <a:buChar char="»"/>
              <a:defRPr/>
            </a:lvl5pPr>
            <a:lvl6pPr indent="-342900" lvl="5" marL="2743200" algn="l">
              <a:lnSpc>
                <a:spcPct val="100000"/>
              </a:lnSpc>
              <a:spcBef>
                <a:spcPts val="700"/>
              </a:spcBef>
              <a:spcAft>
                <a:spcPts val="0"/>
              </a:spcAft>
              <a:buClr>
                <a:srgbClr val="3C3C3C"/>
              </a:buClr>
              <a:buSzPts val="1800"/>
              <a:buChar char="•"/>
              <a:defRPr/>
            </a:lvl6pPr>
            <a:lvl7pPr indent="-342900" lvl="6" marL="3200400" algn="l">
              <a:lnSpc>
                <a:spcPct val="100000"/>
              </a:lnSpc>
              <a:spcBef>
                <a:spcPts val="700"/>
              </a:spcBef>
              <a:spcAft>
                <a:spcPts val="0"/>
              </a:spcAft>
              <a:buClr>
                <a:srgbClr val="3C3C3C"/>
              </a:buClr>
              <a:buSzPts val="1800"/>
              <a:buChar char="•"/>
              <a:defRPr/>
            </a:lvl7pPr>
            <a:lvl8pPr indent="-342900" lvl="7" marL="3657600" algn="l">
              <a:lnSpc>
                <a:spcPct val="100000"/>
              </a:lnSpc>
              <a:spcBef>
                <a:spcPts val="700"/>
              </a:spcBef>
              <a:spcAft>
                <a:spcPts val="0"/>
              </a:spcAft>
              <a:buClr>
                <a:srgbClr val="3C3C3C"/>
              </a:buClr>
              <a:buSzPts val="1800"/>
              <a:buChar char="•"/>
              <a:defRPr/>
            </a:lvl8pPr>
            <a:lvl9pPr indent="-342900" lvl="8" marL="4114800" algn="l">
              <a:lnSpc>
                <a:spcPct val="100000"/>
              </a:lnSpc>
              <a:spcBef>
                <a:spcPts val="700"/>
              </a:spcBef>
              <a:spcAft>
                <a:spcPts val="0"/>
              </a:spcAft>
              <a:buClr>
                <a:srgbClr val="3C3C3C"/>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2">
    <p:spTree>
      <p:nvGrpSpPr>
        <p:cNvPr id="25" name="Shape 25"/>
        <p:cNvGrpSpPr/>
        <p:nvPr/>
      </p:nvGrpSpPr>
      <p:grpSpPr>
        <a:xfrm>
          <a:off x="0" y="0"/>
          <a:ext cx="0" cy="0"/>
          <a:chOff x="0" y="0"/>
          <a:chExt cx="0" cy="0"/>
        </a:xfrm>
      </p:grpSpPr>
      <p:pic>
        <p:nvPicPr>
          <p:cNvPr descr="light-001.gif" id="26" name="Google Shape;26;p4"/>
          <p:cNvPicPr preferRelativeResize="0"/>
          <p:nvPr/>
        </p:nvPicPr>
        <p:blipFill rotWithShape="1">
          <a:blip r:embed="rId2">
            <a:alphaModFix/>
          </a:blip>
          <a:srcRect b="0" l="0" r="0" t="0"/>
          <a:stretch/>
        </p:blipFill>
        <p:spPr>
          <a:xfrm>
            <a:off x="0" y="3106737"/>
            <a:ext cx="9144000" cy="3751263"/>
          </a:xfrm>
          <a:prstGeom prst="rect">
            <a:avLst/>
          </a:prstGeom>
          <a:noFill/>
          <a:ln>
            <a:noFill/>
          </a:ln>
        </p:spPr>
      </p:pic>
      <p:sp>
        <p:nvSpPr>
          <p:cNvPr id="27" name="Google Shape;27;p4"/>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lvl1pPr indent="0" lvl="0" marL="0" algn="l">
              <a:lnSpc>
                <a:spcPct val="100000"/>
              </a:lnSpc>
              <a:spcBef>
                <a:spcPts val="0"/>
              </a:spcBef>
              <a:spcAft>
                <a:spcPts val="0"/>
              </a:spcAft>
              <a:buClr>
                <a:srgbClr val="B4DCF5"/>
              </a:buClr>
              <a:buSzPts val="1400"/>
              <a:buFont typeface="Calibri"/>
              <a:buNone/>
              <a:defRPr b="1" sz="1400">
                <a:solidFill>
                  <a:srgbClr val="B4DCF5"/>
                </a:solidFill>
              </a:defRPr>
            </a:lvl1pPr>
            <a:lvl2pPr indent="0" lvl="1" marL="0" algn="l">
              <a:lnSpc>
                <a:spcPct val="100000"/>
              </a:lnSpc>
              <a:spcBef>
                <a:spcPts val="0"/>
              </a:spcBef>
              <a:spcAft>
                <a:spcPts val="0"/>
              </a:spcAft>
              <a:buClr>
                <a:srgbClr val="B4DCF5"/>
              </a:buClr>
              <a:buSzPts val="1400"/>
              <a:buFont typeface="Calibri"/>
              <a:buNone/>
              <a:defRPr b="1" sz="1400">
                <a:solidFill>
                  <a:srgbClr val="B4DCF5"/>
                </a:solidFill>
              </a:defRPr>
            </a:lvl2pPr>
            <a:lvl3pPr indent="0" lvl="2" marL="0" algn="l">
              <a:lnSpc>
                <a:spcPct val="100000"/>
              </a:lnSpc>
              <a:spcBef>
                <a:spcPts val="0"/>
              </a:spcBef>
              <a:spcAft>
                <a:spcPts val="0"/>
              </a:spcAft>
              <a:buClr>
                <a:srgbClr val="B4DCF5"/>
              </a:buClr>
              <a:buSzPts val="1400"/>
              <a:buFont typeface="Calibri"/>
              <a:buNone/>
              <a:defRPr b="1" sz="1400">
                <a:solidFill>
                  <a:srgbClr val="B4DCF5"/>
                </a:solidFill>
              </a:defRPr>
            </a:lvl3pPr>
            <a:lvl4pPr indent="0" lvl="3" marL="0" algn="l">
              <a:lnSpc>
                <a:spcPct val="100000"/>
              </a:lnSpc>
              <a:spcBef>
                <a:spcPts val="0"/>
              </a:spcBef>
              <a:spcAft>
                <a:spcPts val="0"/>
              </a:spcAft>
              <a:buClr>
                <a:srgbClr val="B4DCF5"/>
              </a:buClr>
              <a:buSzPts val="1400"/>
              <a:buFont typeface="Calibri"/>
              <a:buNone/>
              <a:defRPr b="1" sz="1400">
                <a:solidFill>
                  <a:srgbClr val="B4DCF5"/>
                </a:solidFill>
              </a:defRPr>
            </a:lvl4pPr>
            <a:lvl5pPr indent="0" lvl="4" marL="0" algn="l">
              <a:lnSpc>
                <a:spcPct val="100000"/>
              </a:lnSpc>
              <a:spcBef>
                <a:spcPts val="0"/>
              </a:spcBef>
              <a:spcAft>
                <a:spcPts val="0"/>
              </a:spcAft>
              <a:buClr>
                <a:srgbClr val="B4DCF5"/>
              </a:buClr>
              <a:buSzPts val="1400"/>
              <a:buFont typeface="Calibri"/>
              <a:buNone/>
              <a:defRPr b="1" sz="1400">
                <a:solidFill>
                  <a:srgbClr val="B4DCF5"/>
                </a:solidFill>
              </a:defRPr>
            </a:lvl5pPr>
            <a:lvl6pPr indent="0" lvl="5" marL="0" algn="l">
              <a:lnSpc>
                <a:spcPct val="100000"/>
              </a:lnSpc>
              <a:spcBef>
                <a:spcPts val="0"/>
              </a:spcBef>
              <a:spcAft>
                <a:spcPts val="0"/>
              </a:spcAft>
              <a:buClr>
                <a:srgbClr val="B4DCF5"/>
              </a:buClr>
              <a:buSzPts val="1400"/>
              <a:buFont typeface="Calibri"/>
              <a:buNone/>
              <a:defRPr b="1" sz="1400">
                <a:solidFill>
                  <a:srgbClr val="B4DCF5"/>
                </a:solidFill>
              </a:defRPr>
            </a:lvl6pPr>
            <a:lvl7pPr indent="0" lvl="6" marL="0" algn="l">
              <a:lnSpc>
                <a:spcPct val="100000"/>
              </a:lnSpc>
              <a:spcBef>
                <a:spcPts val="0"/>
              </a:spcBef>
              <a:spcAft>
                <a:spcPts val="0"/>
              </a:spcAft>
              <a:buClr>
                <a:srgbClr val="B4DCF5"/>
              </a:buClr>
              <a:buSzPts val="1400"/>
              <a:buFont typeface="Calibri"/>
              <a:buNone/>
              <a:defRPr b="1" sz="1400">
                <a:solidFill>
                  <a:srgbClr val="B4DCF5"/>
                </a:solidFill>
              </a:defRPr>
            </a:lvl7pPr>
            <a:lvl8pPr indent="0" lvl="7" marL="0" algn="l">
              <a:lnSpc>
                <a:spcPct val="100000"/>
              </a:lnSpc>
              <a:spcBef>
                <a:spcPts val="0"/>
              </a:spcBef>
              <a:spcAft>
                <a:spcPts val="0"/>
              </a:spcAft>
              <a:buClr>
                <a:srgbClr val="B4DCF5"/>
              </a:buClr>
              <a:buSzPts val="1400"/>
              <a:buFont typeface="Calibri"/>
              <a:buNone/>
              <a:defRPr b="1" sz="1400">
                <a:solidFill>
                  <a:srgbClr val="B4DCF5"/>
                </a:solidFill>
              </a:defRPr>
            </a:lvl8pPr>
            <a:lvl9pPr indent="0" lvl="8" marL="0" algn="l">
              <a:lnSpc>
                <a:spcPct val="100000"/>
              </a:lnSpc>
              <a:spcBef>
                <a:spcPts val="0"/>
              </a:spcBef>
              <a:spcAft>
                <a:spcPts val="0"/>
              </a:spcAft>
              <a:buClr>
                <a:srgbClr val="B4DCF5"/>
              </a:buClr>
              <a:buSzPts val="1400"/>
              <a:buFont typeface="Calibri"/>
              <a:buNone/>
              <a:defRPr b="1" sz="1400">
                <a:solidFill>
                  <a:srgbClr val="B4DCF5"/>
                </a:solidFill>
              </a:defRPr>
            </a:lvl9pPr>
          </a:lstStyle>
          <a:p>
            <a:pPr indent="0" lvl="0" marL="0" rtl="0" algn="l">
              <a:spcBef>
                <a:spcPts val="0"/>
              </a:spcBef>
              <a:spcAft>
                <a:spcPts val="0"/>
              </a:spcAft>
              <a:buNone/>
            </a:pPr>
            <a:fld id="{00000000-1234-1234-1234-123412341234}" type="slidenum">
              <a:rPr lang="en-US"/>
              <a:t>‹#›</a:t>
            </a:fld>
            <a:endParaRPr/>
          </a:p>
        </p:txBody>
      </p:sp>
      <p:sp>
        <p:nvSpPr>
          <p:cNvPr id="28" name="Google Shape;28;p4"/>
          <p:cNvSpPr txBox="1"/>
          <p:nvPr/>
        </p:nvSpPr>
        <p:spPr>
          <a:xfrm>
            <a:off x="7653337" y="6165850"/>
            <a:ext cx="720726" cy="358140"/>
          </a:xfrm>
          <a:prstGeom prst="rect">
            <a:avLst/>
          </a:prstGeom>
          <a:noFill/>
          <a:ln>
            <a:noFill/>
          </a:ln>
        </p:spPr>
        <p:txBody>
          <a:bodyPr anchorCtr="0" anchor="t" bIns="45700" lIns="45700" spcFirstLastPara="1" rIns="45700" wrap="square" tIns="45700">
            <a:noAutofit/>
          </a:bodyPr>
          <a:lstStyle/>
          <a:p>
            <a:pPr indent="0" lvl="0" marL="0" marR="0" rtl="0" algn="r">
              <a:lnSpc>
                <a:spcPct val="100000"/>
              </a:lnSpc>
              <a:spcBef>
                <a:spcPts val="0"/>
              </a:spcBef>
              <a:spcAft>
                <a:spcPts val="0"/>
              </a:spcAft>
              <a:buClr>
                <a:srgbClr val="FFFFF0"/>
              </a:buClr>
              <a:buSzPts val="1600"/>
              <a:buFont typeface="Calibri"/>
              <a:buNone/>
            </a:pPr>
            <a:r>
              <a:rPr b="0" i="1" lang="en-US" sz="1600" u="none" cap="none" strike="noStrike">
                <a:solidFill>
                  <a:srgbClr val="FFFFF0"/>
                </a:solidFill>
                <a:latin typeface="Calibri"/>
                <a:ea typeface="Calibri"/>
                <a:cs typeface="Calibri"/>
                <a:sym typeface="Calibri"/>
              </a:rPr>
              <a:t>of</a:t>
            </a:r>
            <a:r>
              <a:rPr b="0" i="1" lang="en-US" sz="1800" u="none" cap="none" strike="noStrike">
                <a:solidFill>
                  <a:srgbClr val="FFFFF0"/>
                </a:solidFill>
                <a:latin typeface="Calibri"/>
                <a:ea typeface="Calibri"/>
                <a:cs typeface="Calibri"/>
                <a:sym typeface="Calibri"/>
              </a:rPr>
              <a:t> </a:t>
            </a:r>
            <a:r>
              <a:rPr b="0" i="1" lang="en-US" sz="1400" u="none" cap="none" strike="noStrike">
                <a:solidFill>
                  <a:srgbClr val="64645A"/>
                </a:solidFill>
                <a:latin typeface="Calibri"/>
                <a:ea typeface="Calibri"/>
                <a:cs typeface="Calibri"/>
                <a:sym typeface="Calibri"/>
              </a:rPr>
              <a:t>  </a:t>
            </a:r>
            <a:r>
              <a:rPr b="1" i="0" lang="en-US" sz="1400" u="none" cap="none" strike="noStrike">
                <a:solidFill>
                  <a:srgbClr val="B4DCF5"/>
                </a:solidFill>
                <a:latin typeface="Calibri"/>
                <a:ea typeface="Calibri"/>
                <a:cs typeface="Calibri"/>
                <a:sym typeface="Calibri"/>
              </a:rPr>
              <a:t>36</a:t>
            </a:r>
            <a:endParaRPr/>
          </a:p>
        </p:txBody>
      </p:sp>
      <p:pic>
        <p:nvPicPr>
          <p:cNvPr descr="lights_ppt_start.png" id="29" name="Google Shape;29;p4"/>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arrow_next.png" id="30" name="Google Shape;30;p4">
            <a:hlinkClick action="ppaction://hlinkshowjump?jump=nextslide"/>
          </p:cNvPr>
          <p:cNvPicPr preferRelativeResize="0"/>
          <p:nvPr/>
        </p:nvPicPr>
        <p:blipFill rotWithShape="1">
          <a:blip r:embed="rId4">
            <a:alphaModFix/>
          </a:blip>
          <a:srcRect b="0" l="0" r="0" t="0"/>
          <a:stretch/>
        </p:blipFill>
        <p:spPr>
          <a:xfrm>
            <a:off x="8421687" y="6191250"/>
            <a:ext cx="352426" cy="3524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3">
    <p:spTree>
      <p:nvGrpSpPr>
        <p:cNvPr id="31" name="Shape 31"/>
        <p:cNvGrpSpPr/>
        <p:nvPr/>
      </p:nvGrpSpPr>
      <p:grpSpPr>
        <a:xfrm>
          <a:off x="0" y="0"/>
          <a:ext cx="0" cy="0"/>
          <a:chOff x="0" y="0"/>
          <a:chExt cx="0" cy="0"/>
        </a:xfrm>
      </p:grpSpPr>
      <p:pic>
        <p:nvPicPr>
          <p:cNvPr descr="light-001.gif" id="32" name="Google Shape;32;p5"/>
          <p:cNvPicPr preferRelativeResize="0"/>
          <p:nvPr/>
        </p:nvPicPr>
        <p:blipFill rotWithShape="1">
          <a:blip r:embed="rId2">
            <a:alphaModFix/>
          </a:blip>
          <a:srcRect b="0" l="0" r="0" t="0"/>
          <a:stretch/>
        </p:blipFill>
        <p:spPr>
          <a:xfrm>
            <a:off x="0" y="3106737"/>
            <a:ext cx="9144000" cy="3751263"/>
          </a:xfrm>
          <a:prstGeom prst="rect">
            <a:avLst/>
          </a:prstGeom>
          <a:noFill/>
          <a:ln>
            <a:noFill/>
          </a:ln>
        </p:spPr>
      </p:pic>
      <p:sp>
        <p:nvSpPr>
          <p:cNvPr id="33" name="Google Shape;33;p5"/>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lvl1pPr indent="0" lvl="0" marL="0" algn="l">
              <a:lnSpc>
                <a:spcPct val="100000"/>
              </a:lnSpc>
              <a:spcBef>
                <a:spcPts val="0"/>
              </a:spcBef>
              <a:spcAft>
                <a:spcPts val="0"/>
              </a:spcAft>
              <a:buClr>
                <a:srgbClr val="B4DCF5"/>
              </a:buClr>
              <a:buSzPts val="1400"/>
              <a:buFont typeface="Calibri"/>
              <a:buNone/>
              <a:defRPr b="1" sz="1400">
                <a:solidFill>
                  <a:srgbClr val="B4DCF5"/>
                </a:solidFill>
              </a:defRPr>
            </a:lvl1pPr>
            <a:lvl2pPr indent="0" lvl="1" marL="0" algn="l">
              <a:lnSpc>
                <a:spcPct val="100000"/>
              </a:lnSpc>
              <a:spcBef>
                <a:spcPts val="0"/>
              </a:spcBef>
              <a:spcAft>
                <a:spcPts val="0"/>
              </a:spcAft>
              <a:buClr>
                <a:srgbClr val="B4DCF5"/>
              </a:buClr>
              <a:buSzPts val="1400"/>
              <a:buFont typeface="Calibri"/>
              <a:buNone/>
              <a:defRPr b="1" sz="1400">
                <a:solidFill>
                  <a:srgbClr val="B4DCF5"/>
                </a:solidFill>
              </a:defRPr>
            </a:lvl2pPr>
            <a:lvl3pPr indent="0" lvl="2" marL="0" algn="l">
              <a:lnSpc>
                <a:spcPct val="100000"/>
              </a:lnSpc>
              <a:spcBef>
                <a:spcPts val="0"/>
              </a:spcBef>
              <a:spcAft>
                <a:spcPts val="0"/>
              </a:spcAft>
              <a:buClr>
                <a:srgbClr val="B4DCF5"/>
              </a:buClr>
              <a:buSzPts val="1400"/>
              <a:buFont typeface="Calibri"/>
              <a:buNone/>
              <a:defRPr b="1" sz="1400">
                <a:solidFill>
                  <a:srgbClr val="B4DCF5"/>
                </a:solidFill>
              </a:defRPr>
            </a:lvl3pPr>
            <a:lvl4pPr indent="0" lvl="3" marL="0" algn="l">
              <a:lnSpc>
                <a:spcPct val="100000"/>
              </a:lnSpc>
              <a:spcBef>
                <a:spcPts val="0"/>
              </a:spcBef>
              <a:spcAft>
                <a:spcPts val="0"/>
              </a:spcAft>
              <a:buClr>
                <a:srgbClr val="B4DCF5"/>
              </a:buClr>
              <a:buSzPts val="1400"/>
              <a:buFont typeface="Calibri"/>
              <a:buNone/>
              <a:defRPr b="1" sz="1400">
                <a:solidFill>
                  <a:srgbClr val="B4DCF5"/>
                </a:solidFill>
              </a:defRPr>
            </a:lvl4pPr>
            <a:lvl5pPr indent="0" lvl="4" marL="0" algn="l">
              <a:lnSpc>
                <a:spcPct val="100000"/>
              </a:lnSpc>
              <a:spcBef>
                <a:spcPts val="0"/>
              </a:spcBef>
              <a:spcAft>
                <a:spcPts val="0"/>
              </a:spcAft>
              <a:buClr>
                <a:srgbClr val="B4DCF5"/>
              </a:buClr>
              <a:buSzPts val="1400"/>
              <a:buFont typeface="Calibri"/>
              <a:buNone/>
              <a:defRPr b="1" sz="1400">
                <a:solidFill>
                  <a:srgbClr val="B4DCF5"/>
                </a:solidFill>
              </a:defRPr>
            </a:lvl5pPr>
            <a:lvl6pPr indent="0" lvl="5" marL="0" algn="l">
              <a:lnSpc>
                <a:spcPct val="100000"/>
              </a:lnSpc>
              <a:spcBef>
                <a:spcPts val="0"/>
              </a:spcBef>
              <a:spcAft>
                <a:spcPts val="0"/>
              </a:spcAft>
              <a:buClr>
                <a:srgbClr val="B4DCF5"/>
              </a:buClr>
              <a:buSzPts val="1400"/>
              <a:buFont typeface="Calibri"/>
              <a:buNone/>
              <a:defRPr b="1" sz="1400">
                <a:solidFill>
                  <a:srgbClr val="B4DCF5"/>
                </a:solidFill>
              </a:defRPr>
            </a:lvl6pPr>
            <a:lvl7pPr indent="0" lvl="6" marL="0" algn="l">
              <a:lnSpc>
                <a:spcPct val="100000"/>
              </a:lnSpc>
              <a:spcBef>
                <a:spcPts val="0"/>
              </a:spcBef>
              <a:spcAft>
                <a:spcPts val="0"/>
              </a:spcAft>
              <a:buClr>
                <a:srgbClr val="B4DCF5"/>
              </a:buClr>
              <a:buSzPts val="1400"/>
              <a:buFont typeface="Calibri"/>
              <a:buNone/>
              <a:defRPr b="1" sz="1400">
                <a:solidFill>
                  <a:srgbClr val="B4DCF5"/>
                </a:solidFill>
              </a:defRPr>
            </a:lvl7pPr>
            <a:lvl8pPr indent="0" lvl="7" marL="0" algn="l">
              <a:lnSpc>
                <a:spcPct val="100000"/>
              </a:lnSpc>
              <a:spcBef>
                <a:spcPts val="0"/>
              </a:spcBef>
              <a:spcAft>
                <a:spcPts val="0"/>
              </a:spcAft>
              <a:buClr>
                <a:srgbClr val="B4DCF5"/>
              </a:buClr>
              <a:buSzPts val="1400"/>
              <a:buFont typeface="Calibri"/>
              <a:buNone/>
              <a:defRPr b="1" sz="1400">
                <a:solidFill>
                  <a:srgbClr val="B4DCF5"/>
                </a:solidFill>
              </a:defRPr>
            </a:lvl8pPr>
            <a:lvl9pPr indent="0" lvl="8" marL="0" algn="l">
              <a:lnSpc>
                <a:spcPct val="100000"/>
              </a:lnSpc>
              <a:spcBef>
                <a:spcPts val="0"/>
              </a:spcBef>
              <a:spcAft>
                <a:spcPts val="0"/>
              </a:spcAft>
              <a:buClr>
                <a:srgbClr val="B4DCF5"/>
              </a:buClr>
              <a:buSzPts val="1400"/>
              <a:buFont typeface="Calibri"/>
              <a:buNone/>
              <a:defRPr b="1" sz="1400">
                <a:solidFill>
                  <a:srgbClr val="B4DCF5"/>
                </a:solidFill>
              </a:defRPr>
            </a:lvl9pPr>
          </a:lstStyle>
          <a:p>
            <a:pPr indent="0" lvl="0" marL="0" rtl="0" algn="l">
              <a:spcBef>
                <a:spcPts val="0"/>
              </a:spcBef>
              <a:spcAft>
                <a:spcPts val="0"/>
              </a:spcAft>
              <a:buNone/>
            </a:pPr>
            <a:fld id="{00000000-1234-1234-1234-123412341234}" type="slidenum">
              <a:rPr lang="en-US"/>
              <a:t>‹#›</a:t>
            </a:fld>
            <a:endParaRPr/>
          </a:p>
        </p:txBody>
      </p:sp>
      <p:sp>
        <p:nvSpPr>
          <p:cNvPr id="34" name="Google Shape;34;p5"/>
          <p:cNvSpPr txBox="1"/>
          <p:nvPr/>
        </p:nvSpPr>
        <p:spPr>
          <a:xfrm>
            <a:off x="7653337" y="6165850"/>
            <a:ext cx="720726" cy="358140"/>
          </a:xfrm>
          <a:prstGeom prst="rect">
            <a:avLst/>
          </a:prstGeom>
          <a:noFill/>
          <a:ln>
            <a:noFill/>
          </a:ln>
        </p:spPr>
        <p:txBody>
          <a:bodyPr anchorCtr="0" anchor="t" bIns="45700" lIns="45700" spcFirstLastPara="1" rIns="45700" wrap="square" tIns="45700">
            <a:noAutofit/>
          </a:bodyPr>
          <a:lstStyle/>
          <a:p>
            <a:pPr indent="0" lvl="0" marL="0" marR="0" rtl="0" algn="r">
              <a:lnSpc>
                <a:spcPct val="100000"/>
              </a:lnSpc>
              <a:spcBef>
                <a:spcPts val="0"/>
              </a:spcBef>
              <a:spcAft>
                <a:spcPts val="0"/>
              </a:spcAft>
              <a:buClr>
                <a:srgbClr val="FFFFF0"/>
              </a:buClr>
              <a:buSzPts val="1600"/>
              <a:buFont typeface="Calibri"/>
              <a:buNone/>
            </a:pPr>
            <a:r>
              <a:rPr b="0" i="1" lang="en-US" sz="1600" u="none" cap="none" strike="noStrike">
                <a:solidFill>
                  <a:srgbClr val="FFFFF0"/>
                </a:solidFill>
                <a:latin typeface="Calibri"/>
                <a:ea typeface="Calibri"/>
                <a:cs typeface="Calibri"/>
                <a:sym typeface="Calibri"/>
              </a:rPr>
              <a:t>of</a:t>
            </a:r>
            <a:r>
              <a:rPr b="0" i="1" lang="en-US" sz="1800" u="none" cap="none" strike="noStrike">
                <a:solidFill>
                  <a:srgbClr val="FFFFF0"/>
                </a:solidFill>
                <a:latin typeface="Calibri"/>
                <a:ea typeface="Calibri"/>
                <a:cs typeface="Calibri"/>
                <a:sym typeface="Calibri"/>
              </a:rPr>
              <a:t> </a:t>
            </a:r>
            <a:r>
              <a:rPr b="0" i="1" lang="en-US" sz="1400" u="none" cap="none" strike="noStrike">
                <a:solidFill>
                  <a:srgbClr val="64645A"/>
                </a:solidFill>
                <a:latin typeface="Calibri"/>
                <a:ea typeface="Calibri"/>
                <a:cs typeface="Calibri"/>
                <a:sym typeface="Calibri"/>
              </a:rPr>
              <a:t>  </a:t>
            </a:r>
            <a:r>
              <a:rPr b="1" i="0" lang="en-US" sz="1400" u="none" cap="none" strike="noStrike">
                <a:solidFill>
                  <a:srgbClr val="B4DCF5"/>
                </a:solidFill>
                <a:latin typeface="Calibri"/>
                <a:ea typeface="Calibri"/>
                <a:cs typeface="Calibri"/>
                <a:sym typeface="Calibri"/>
              </a:rPr>
              <a:t>36</a:t>
            </a:r>
            <a:endParaRPr/>
          </a:p>
        </p:txBody>
      </p:sp>
      <p:pic>
        <p:nvPicPr>
          <p:cNvPr descr="lights_ppt_footer.png" id="35" name="Google Shape;35;p5"/>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trenner.png" id="36" name="Google Shape;36;p5"/>
          <p:cNvPicPr preferRelativeResize="0"/>
          <p:nvPr/>
        </p:nvPicPr>
        <p:blipFill rotWithShape="1">
          <a:blip r:embed="rId4">
            <a:alphaModFix/>
          </a:blip>
          <a:srcRect b="0" l="0" r="0" t="0"/>
          <a:stretch/>
        </p:blipFill>
        <p:spPr>
          <a:xfrm>
            <a:off x="0" y="1196975"/>
            <a:ext cx="9144000" cy="177800"/>
          </a:xfrm>
          <a:prstGeom prst="rect">
            <a:avLst/>
          </a:prstGeom>
          <a:noFill/>
          <a:ln>
            <a:noFill/>
          </a:ln>
        </p:spPr>
      </p:pic>
      <p:pic>
        <p:nvPicPr>
          <p:cNvPr descr="arrow_back.png" id="37" name="Google Shape;37;p5">
            <a:hlinkClick action="ppaction://hlinkshowjump?jump=previousslide"/>
          </p:cNvPr>
          <p:cNvPicPr preferRelativeResize="0"/>
          <p:nvPr/>
        </p:nvPicPr>
        <p:blipFill rotWithShape="1">
          <a:blip r:embed="rId5">
            <a:alphaModFix/>
          </a:blip>
          <a:srcRect b="0" l="0" r="0" t="0"/>
          <a:stretch/>
        </p:blipFill>
        <p:spPr>
          <a:xfrm>
            <a:off x="6994525" y="6191250"/>
            <a:ext cx="352425" cy="352425"/>
          </a:xfrm>
          <a:prstGeom prst="rect">
            <a:avLst/>
          </a:prstGeom>
          <a:noFill/>
          <a:ln>
            <a:noFill/>
          </a:ln>
        </p:spPr>
      </p:pic>
      <p:pic>
        <p:nvPicPr>
          <p:cNvPr descr="arrow_next.png" id="38" name="Google Shape;38;p5">
            <a:hlinkClick action="ppaction://hlinkshowjump?jump=nextslide"/>
          </p:cNvPr>
          <p:cNvPicPr preferRelativeResize="0"/>
          <p:nvPr/>
        </p:nvPicPr>
        <p:blipFill rotWithShape="1">
          <a:blip r:embed="rId6">
            <a:alphaModFix/>
          </a:blip>
          <a:srcRect b="0" l="0" r="0" t="0"/>
          <a:stretch/>
        </p:blipFill>
        <p:spPr>
          <a:xfrm>
            <a:off x="8421687" y="6191250"/>
            <a:ext cx="352426" cy="352425"/>
          </a:xfrm>
          <a:prstGeom prst="rect">
            <a:avLst/>
          </a:prstGeom>
          <a:noFill/>
          <a:ln>
            <a:noFill/>
          </a:ln>
        </p:spPr>
      </p:pic>
      <p:sp>
        <p:nvSpPr>
          <p:cNvPr id="39" name="Google Shape;39;p5"/>
          <p:cNvSpPr txBox="1"/>
          <p:nvPr/>
        </p:nvSpPr>
        <p:spPr>
          <a:xfrm>
            <a:off x="331633" y="6134100"/>
            <a:ext cx="1492856" cy="44704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meta</a:t>
            </a:r>
            <a:r>
              <a:rPr b="1" i="0" lang="en-US" sz="2400" u="none" cap="none" strike="noStrike">
                <a:solidFill>
                  <a:schemeClr val="accent2"/>
                </a:solidFill>
                <a:latin typeface="Calibri"/>
                <a:ea typeface="Calibri"/>
                <a:cs typeface="Calibri"/>
                <a:sym typeface="Calibri"/>
              </a:rPr>
              <a:t>cube</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4">
    <p:spTree>
      <p:nvGrpSpPr>
        <p:cNvPr id="40" name="Shape 40"/>
        <p:cNvGrpSpPr/>
        <p:nvPr/>
      </p:nvGrpSpPr>
      <p:grpSpPr>
        <a:xfrm>
          <a:off x="0" y="0"/>
          <a:ext cx="0" cy="0"/>
          <a:chOff x="0" y="0"/>
          <a:chExt cx="0" cy="0"/>
        </a:xfrm>
      </p:grpSpPr>
      <p:pic>
        <p:nvPicPr>
          <p:cNvPr descr="light-001.gif" id="41" name="Google Shape;41;p6"/>
          <p:cNvPicPr preferRelativeResize="0"/>
          <p:nvPr/>
        </p:nvPicPr>
        <p:blipFill rotWithShape="1">
          <a:blip r:embed="rId2">
            <a:alphaModFix/>
          </a:blip>
          <a:srcRect b="0" l="0" r="0" t="0"/>
          <a:stretch/>
        </p:blipFill>
        <p:spPr>
          <a:xfrm>
            <a:off x="0" y="3106737"/>
            <a:ext cx="9144000" cy="3751263"/>
          </a:xfrm>
          <a:prstGeom prst="rect">
            <a:avLst/>
          </a:prstGeom>
          <a:noFill/>
          <a:ln>
            <a:noFill/>
          </a:ln>
        </p:spPr>
      </p:pic>
      <p:sp>
        <p:nvSpPr>
          <p:cNvPr id="42" name="Google Shape;42;p6"/>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lvl1pPr indent="0" lvl="0" marL="0" algn="l">
              <a:lnSpc>
                <a:spcPct val="100000"/>
              </a:lnSpc>
              <a:spcBef>
                <a:spcPts val="0"/>
              </a:spcBef>
              <a:spcAft>
                <a:spcPts val="0"/>
              </a:spcAft>
              <a:buClr>
                <a:srgbClr val="B4DCF5"/>
              </a:buClr>
              <a:buSzPts val="1400"/>
              <a:buFont typeface="Calibri"/>
              <a:buNone/>
              <a:defRPr b="1" sz="1400">
                <a:solidFill>
                  <a:srgbClr val="B4DCF5"/>
                </a:solidFill>
              </a:defRPr>
            </a:lvl1pPr>
            <a:lvl2pPr indent="0" lvl="1" marL="0" algn="l">
              <a:lnSpc>
                <a:spcPct val="100000"/>
              </a:lnSpc>
              <a:spcBef>
                <a:spcPts val="0"/>
              </a:spcBef>
              <a:spcAft>
                <a:spcPts val="0"/>
              </a:spcAft>
              <a:buClr>
                <a:srgbClr val="B4DCF5"/>
              </a:buClr>
              <a:buSzPts val="1400"/>
              <a:buFont typeface="Calibri"/>
              <a:buNone/>
              <a:defRPr b="1" sz="1400">
                <a:solidFill>
                  <a:srgbClr val="B4DCF5"/>
                </a:solidFill>
              </a:defRPr>
            </a:lvl2pPr>
            <a:lvl3pPr indent="0" lvl="2" marL="0" algn="l">
              <a:lnSpc>
                <a:spcPct val="100000"/>
              </a:lnSpc>
              <a:spcBef>
                <a:spcPts val="0"/>
              </a:spcBef>
              <a:spcAft>
                <a:spcPts val="0"/>
              </a:spcAft>
              <a:buClr>
                <a:srgbClr val="B4DCF5"/>
              </a:buClr>
              <a:buSzPts val="1400"/>
              <a:buFont typeface="Calibri"/>
              <a:buNone/>
              <a:defRPr b="1" sz="1400">
                <a:solidFill>
                  <a:srgbClr val="B4DCF5"/>
                </a:solidFill>
              </a:defRPr>
            </a:lvl3pPr>
            <a:lvl4pPr indent="0" lvl="3" marL="0" algn="l">
              <a:lnSpc>
                <a:spcPct val="100000"/>
              </a:lnSpc>
              <a:spcBef>
                <a:spcPts val="0"/>
              </a:spcBef>
              <a:spcAft>
                <a:spcPts val="0"/>
              </a:spcAft>
              <a:buClr>
                <a:srgbClr val="B4DCF5"/>
              </a:buClr>
              <a:buSzPts val="1400"/>
              <a:buFont typeface="Calibri"/>
              <a:buNone/>
              <a:defRPr b="1" sz="1400">
                <a:solidFill>
                  <a:srgbClr val="B4DCF5"/>
                </a:solidFill>
              </a:defRPr>
            </a:lvl4pPr>
            <a:lvl5pPr indent="0" lvl="4" marL="0" algn="l">
              <a:lnSpc>
                <a:spcPct val="100000"/>
              </a:lnSpc>
              <a:spcBef>
                <a:spcPts val="0"/>
              </a:spcBef>
              <a:spcAft>
                <a:spcPts val="0"/>
              </a:spcAft>
              <a:buClr>
                <a:srgbClr val="B4DCF5"/>
              </a:buClr>
              <a:buSzPts val="1400"/>
              <a:buFont typeface="Calibri"/>
              <a:buNone/>
              <a:defRPr b="1" sz="1400">
                <a:solidFill>
                  <a:srgbClr val="B4DCF5"/>
                </a:solidFill>
              </a:defRPr>
            </a:lvl5pPr>
            <a:lvl6pPr indent="0" lvl="5" marL="0" algn="l">
              <a:lnSpc>
                <a:spcPct val="100000"/>
              </a:lnSpc>
              <a:spcBef>
                <a:spcPts val="0"/>
              </a:spcBef>
              <a:spcAft>
                <a:spcPts val="0"/>
              </a:spcAft>
              <a:buClr>
                <a:srgbClr val="B4DCF5"/>
              </a:buClr>
              <a:buSzPts val="1400"/>
              <a:buFont typeface="Calibri"/>
              <a:buNone/>
              <a:defRPr b="1" sz="1400">
                <a:solidFill>
                  <a:srgbClr val="B4DCF5"/>
                </a:solidFill>
              </a:defRPr>
            </a:lvl6pPr>
            <a:lvl7pPr indent="0" lvl="6" marL="0" algn="l">
              <a:lnSpc>
                <a:spcPct val="100000"/>
              </a:lnSpc>
              <a:spcBef>
                <a:spcPts val="0"/>
              </a:spcBef>
              <a:spcAft>
                <a:spcPts val="0"/>
              </a:spcAft>
              <a:buClr>
                <a:srgbClr val="B4DCF5"/>
              </a:buClr>
              <a:buSzPts val="1400"/>
              <a:buFont typeface="Calibri"/>
              <a:buNone/>
              <a:defRPr b="1" sz="1400">
                <a:solidFill>
                  <a:srgbClr val="B4DCF5"/>
                </a:solidFill>
              </a:defRPr>
            </a:lvl7pPr>
            <a:lvl8pPr indent="0" lvl="7" marL="0" algn="l">
              <a:lnSpc>
                <a:spcPct val="100000"/>
              </a:lnSpc>
              <a:spcBef>
                <a:spcPts val="0"/>
              </a:spcBef>
              <a:spcAft>
                <a:spcPts val="0"/>
              </a:spcAft>
              <a:buClr>
                <a:srgbClr val="B4DCF5"/>
              </a:buClr>
              <a:buSzPts val="1400"/>
              <a:buFont typeface="Calibri"/>
              <a:buNone/>
              <a:defRPr b="1" sz="1400">
                <a:solidFill>
                  <a:srgbClr val="B4DCF5"/>
                </a:solidFill>
              </a:defRPr>
            </a:lvl8pPr>
            <a:lvl9pPr indent="0" lvl="8" marL="0" algn="l">
              <a:lnSpc>
                <a:spcPct val="100000"/>
              </a:lnSpc>
              <a:spcBef>
                <a:spcPts val="0"/>
              </a:spcBef>
              <a:spcAft>
                <a:spcPts val="0"/>
              </a:spcAft>
              <a:buClr>
                <a:srgbClr val="B4DCF5"/>
              </a:buClr>
              <a:buSzPts val="1400"/>
              <a:buFont typeface="Calibri"/>
              <a:buNone/>
              <a:defRPr b="1" sz="1400">
                <a:solidFill>
                  <a:srgbClr val="B4DCF5"/>
                </a:solidFill>
              </a:defRPr>
            </a:lvl9pPr>
          </a:lstStyle>
          <a:p>
            <a:pPr indent="0" lvl="0" marL="0" rtl="0" algn="l">
              <a:spcBef>
                <a:spcPts val="0"/>
              </a:spcBef>
              <a:spcAft>
                <a:spcPts val="0"/>
              </a:spcAft>
              <a:buNone/>
            </a:pPr>
            <a:fld id="{00000000-1234-1234-1234-123412341234}" type="slidenum">
              <a:rPr lang="en-US"/>
              <a:t>‹#›</a:t>
            </a:fld>
            <a:endParaRPr/>
          </a:p>
        </p:txBody>
      </p:sp>
      <p:sp>
        <p:nvSpPr>
          <p:cNvPr id="43" name="Google Shape;43;p6"/>
          <p:cNvSpPr txBox="1"/>
          <p:nvPr/>
        </p:nvSpPr>
        <p:spPr>
          <a:xfrm>
            <a:off x="7653337" y="6165850"/>
            <a:ext cx="720726" cy="358140"/>
          </a:xfrm>
          <a:prstGeom prst="rect">
            <a:avLst/>
          </a:prstGeom>
          <a:noFill/>
          <a:ln>
            <a:noFill/>
          </a:ln>
        </p:spPr>
        <p:txBody>
          <a:bodyPr anchorCtr="0" anchor="t" bIns="45700" lIns="45700" spcFirstLastPara="1" rIns="45700" wrap="square" tIns="45700">
            <a:noAutofit/>
          </a:bodyPr>
          <a:lstStyle/>
          <a:p>
            <a:pPr indent="0" lvl="0" marL="0" marR="0" rtl="0" algn="r">
              <a:lnSpc>
                <a:spcPct val="100000"/>
              </a:lnSpc>
              <a:spcBef>
                <a:spcPts val="0"/>
              </a:spcBef>
              <a:spcAft>
                <a:spcPts val="0"/>
              </a:spcAft>
              <a:buClr>
                <a:srgbClr val="FFFFF0"/>
              </a:buClr>
              <a:buSzPts val="1600"/>
              <a:buFont typeface="Calibri"/>
              <a:buNone/>
            </a:pPr>
            <a:r>
              <a:rPr b="0" i="1" lang="en-US" sz="1600" u="none" cap="none" strike="noStrike">
                <a:solidFill>
                  <a:srgbClr val="FFFFF0"/>
                </a:solidFill>
                <a:latin typeface="Calibri"/>
                <a:ea typeface="Calibri"/>
                <a:cs typeface="Calibri"/>
                <a:sym typeface="Calibri"/>
              </a:rPr>
              <a:t>of</a:t>
            </a:r>
            <a:r>
              <a:rPr b="0" i="1" lang="en-US" sz="1800" u="none" cap="none" strike="noStrike">
                <a:solidFill>
                  <a:srgbClr val="FFFFF0"/>
                </a:solidFill>
                <a:latin typeface="Calibri"/>
                <a:ea typeface="Calibri"/>
                <a:cs typeface="Calibri"/>
                <a:sym typeface="Calibri"/>
              </a:rPr>
              <a:t> </a:t>
            </a:r>
            <a:r>
              <a:rPr b="0" i="1" lang="en-US" sz="1400" u="none" cap="none" strike="noStrike">
                <a:solidFill>
                  <a:srgbClr val="64645A"/>
                </a:solidFill>
                <a:latin typeface="Calibri"/>
                <a:ea typeface="Calibri"/>
                <a:cs typeface="Calibri"/>
                <a:sym typeface="Calibri"/>
              </a:rPr>
              <a:t>  </a:t>
            </a:r>
            <a:r>
              <a:rPr b="1" i="0" lang="en-US" sz="1400" u="none" cap="none" strike="noStrike">
                <a:solidFill>
                  <a:srgbClr val="B4DCF5"/>
                </a:solidFill>
                <a:latin typeface="Calibri"/>
                <a:ea typeface="Calibri"/>
                <a:cs typeface="Calibri"/>
                <a:sym typeface="Calibri"/>
              </a:rPr>
              <a:t>36</a:t>
            </a:r>
            <a:endParaRPr/>
          </a:p>
        </p:txBody>
      </p:sp>
      <p:pic>
        <p:nvPicPr>
          <p:cNvPr descr="trenner.png" id="44" name="Google Shape;44;p6"/>
          <p:cNvPicPr preferRelativeResize="0"/>
          <p:nvPr/>
        </p:nvPicPr>
        <p:blipFill rotWithShape="1">
          <a:blip r:embed="rId3">
            <a:alphaModFix/>
          </a:blip>
          <a:srcRect b="0" l="0" r="0" t="0"/>
          <a:stretch/>
        </p:blipFill>
        <p:spPr>
          <a:xfrm>
            <a:off x="0" y="1196975"/>
            <a:ext cx="9144000" cy="177800"/>
          </a:xfrm>
          <a:prstGeom prst="rect">
            <a:avLst/>
          </a:prstGeom>
          <a:noFill/>
          <a:ln>
            <a:noFill/>
          </a:ln>
        </p:spPr>
      </p:pic>
      <p:pic>
        <p:nvPicPr>
          <p:cNvPr descr="arrow_back.png" id="45" name="Google Shape;45;p6">
            <a:hlinkClick action="ppaction://hlinkshowjump?jump=previousslide"/>
          </p:cNvPr>
          <p:cNvPicPr preferRelativeResize="0"/>
          <p:nvPr/>
        </p:nvPicPr>
        <p:blipFill rotWithShape="1">
          <a:blip r:embed="rId4">
            <a:alphaModFix/>
          </a:blip>
          <a:srcRect b="0" l="0" r="0" t="0"/>
          <a:stretch/>
        </p:blipFill>
        <p:spPr>
          <a:xfrm>
            <a:off x="6994525" y="6191250"/>
            <a:ext cx="352425" cy="352425"/>
          </a:xfrm>
          <a:prstGeom prst="rect">
            <a:avLst/>
          </a:prstGeom>
          <a:noFill/>
          <a:ln>
            <a:noFill/>
          </a:ln>
        </p:spPr>
      </p:pic>
      <p:pic>
        <p:nvPicPr>
          <p:cNvPr descr="arrow_next.png" id="46" name="Google Shape;46;p6">
            <a:hlinkClick action="ppaction://hlinkshowjump?jump=nextslide"/>
          </p:cNvPr>
          <p:cNvPicPr preferRelativeResize="0"/>
          <p:nvPr/>
        </p:nvPicPr>
        <p:blipFill rotWithShape="1">
          <a:blip r:embed="rId5">
            <a:alphaModFix/>
          </a:blip>
          <a:srcRect b="0" l="0" r="0" t="0"/>
          <a:stretch/>
        </p:blipFill>
        <p:spPr>
          <a:xfrm>
            <a:off x="8421687" y="6191250"/>
            <a:ext cx="352426" cy="352425"/>
          </a:xfrm>
          <a:prstGeom prst="rect">
            <a:avLst/>
          </a:prstGeom>
          <a:noFill/>
          <a:ln>
            <a:noFill/>
          </a:ln>
        </p:spPr>
      </p:pic>
      <p:sp>
        <p:nvSpPr>
          <p:cNvPr id="47" name="Google Shape;47;p6"/>
          <p:cNvSpPr txBox="1"/>
          <p:nvPr>
            <p:ph type="title"/>
          </p:nvPr>
        </p:nvSpPr>
        <p:spPr>
          <a:xfrm>
            <a:off x="457200" y="274637"/>
            <a:ext cx="8229600" cy="1143001"/>
          </a:xfrm>
          <a:prstGeom prst="rect">
            <a:avLst/>
          </a:prstGeom>
          <a:noFill/>
          <a:ln>
            <a:noFill/>
          </a:ln>
        </p:spPr>
        <p:txBody>
          <a:bodyPr anchorCtr="0" anchor="ctr" bIns="45700" lIns="45700" spcFirstLastPara="1" rIns="45700" wrap="square" tIns="45700">
            <a:noAutofit/>
          </a:bodyPr>
          <a:lstStyle>
            <a:lvl1pPr lvl="0" algn="ctr">
              <a:lnSpc>
                <a:spcPct val="100000"/>
              </a:lnSpc>
              <a:spcBef>
                <a:spcPts val="0"/>
              </a:spcBef>
              <a:spcAft>
                <a:spcPts val="0"/>
              </a:spcAft>
              <a:buClr>
                <a:srgbClr val="3C3C3C"/>
              </a:buClr>
              <a:buSzPts val="1800"/>
              <a:buNone/>
              <a:defRPr/>
            </a:lvl1pPr>
            <a:lvl2pPr lvl="1" algn="ctr">
              <a:lnSpc>
                <a:spcPct val="100000"/>
              </a:lnSpc>
              <a:spcBef>
                <a:spcPts val="0"/>
              </a:spcBef>
              <a:spcAft>
                <a:spcPts val="0"/>
              </a:spcAft>
              <a:buClr>
                <a:srgbClr val="3C3C3C"/>
              </a:buClr>
              <a:buSzPts val="1800"/>
              <a:buNone/>
              <a:defRPr/>
            </a:lvl2pPr>
            <a:lvl3pPr lvl="2" algn="ctr">
              <a:lnSpc>
                <a:spcPct val="100000"/>
              </a:lnSpc>
              <a:spcBef>
                <a:spcPts val="0"/>
              </a:spcBef>
              <a:spcAft>
                <a:spcPts val="0"/>
              </a:spcAft>
              <a:buClr>
                <a:srgbClr val="3C3C3C"/>
              </a:buClr>
              <a:buSzPts val="1800"/>
              <a:buNone/>
              <a:defRPr/>
            </a:lvl3pPr>
            <a:lvl4pPr lvl="3" algn="ctr">
              <a:lnSpc>
                <a:spcPct val="100000"/>
              </a:lnSpc>
              <a:spcBef>
                <a:spcPts val="0"/>
              </a:spcBef>
              <a:spcAft>
                <a:spcPts val="0"/>
              </a:spcAft>
              <a:buClr>
                <a:srgbClr val="3C3C3C"/>
              </a:buClr>
              <a:buSzPts val="1800"/>
              <a:buNone/>
              <a:defRPr/>
            </a:lvl4pPr>
            <a:lvl5pPr lvl="4" algn="ctr">
              <a:lnSpc>
                <a:spcPct val="100000"/>
              </a:lnSpc>
              <a:spcBef>
                <a:spcPts val="0"/>
              </a:spcBef>
              <a:spcAft>
                <a:spcPts val="0"/>
              </a:spcAft>
              <a:buClr>
                <a:srgbClr val="3C3C3C"/>
              </a:buClr>
              <a:buSzPts val="1800"/>
              <a:buNone/>
              <a:defRPr/>
            </a:lvl5pPr>
            <a:lvl6pPr lvl="5" algn="ctr">
              <a:lnSpc>
                <a:spcPct val="100000"/>
              </a:lnSpc>
              <a:spcBef>
                <a:spcPts val="0"/>
              </a:spcBef>
              <a:spcAft>
                <a:spcPts val="0"/>
              </a:spcAft>
              <a:buClr>
                <a:srgbClr val="3C3C3C"/>
              </a:buClr>
              <a:buSzPts val="1800"/>
              <a:buNone/>
              <a:defRPr/>
            </a:lvl6pPr>
            <a:lvl7pPr lvl="6" algn="ctr">
              <a:lnSpc>
                <a:spcPct val="100000"/>
              </a:lnSpc>
              <a:spcBef>
                <a:spcPts val="0"/>
              </a:spcBef>
              <a:spcAft>
                <a:spcPts val="0"/>
              </a:spcAft>
              <a:buClr>
                <a:srgbClr val="3C3C3C"/>
              </a:buClr>
              <a:buSzPts val="1800"/>
              <a:buNone/>
              <a:defRPr/>
            </a:lvl7pPr>
            <a:lvl8pPr lvl="7" algn="ctr">
              <a:lnSpc>
                <a:spcPct val="100000"/>
              </a:lnSpc>
              <a:spcBef>
                <a:spcPts val="0"/>
              </a:spcBef>
              <a:spcAft>
                <a:spcPts val="0"/>
              </a:spcAft>
              <a:buClr>
                <a:srgbClr val="3C3C3C"/>
              </a:buClr>
              <a:buSzPts val="1800"/>
              <a:buNone/>
              <a:defRPr/>
            </a:lvl8pPr>
            <a:lvl9pPr lvl="8" algn="ctr">
              <a:lnSpc>
                <a:spcPct val="100000"/>
              </a:lnSpc>
              <a:spcBef>
                <a:spcPts val="0"/>
              </a:spcBef>
              <a:spcAft>
                <a:spcPts val="0"/>
              </a:spcAft>
              <a:buClr>
                <a:srgbClr val="3C3C3C"/>
              </a:buClr>
              <a:buSzPts val="1800"/>
              <a:buNone/>
              <a:defRPr/>
            </a:lvl9pPr>
          </a:lstStyle>
          <a:p/>
        </p:txBody>
      </p:sp>
      <p:sp>
        <p:nvSpPr>
          <p:cNvPr id="48" name="Google Shape;48;p6"/>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Autofit/>
          </a:bodyPr>
          <a:lstStyle>
            <a:lvl1pPr indent="-342900" lvl="0" marL="457200" algn="l">
              <a:lnSpc>
                <a:spcPct val="100000"/>
              </a:lnSpc>
              <a:spcBef>
                <a:spcPts val="700"/>
              </a:spcBef>
              <a:spcAft>
                <a:spcPts val="0"/>
              </a:spcAft>
              <a:buClr>
                <a:srgbClr val="3C3C3C"/>
              </a:buClr>
              <a:buSzPts val="1800"/>
              <a:buChar char="»"/>
              <a:defRPr/>
            </a:lvl1pPr>
            <a:lvl2pPr indent="-342900" lvl="1" marL="914400" algn="l">
              <a:lnSpc>
                <a:spcPct val="100000"/>
              </a:lnSpc>
              <a:spcBef>
                <a:spcPts val="700"/>
              </a:spcBef>
              <a:spcAft>
                <a:spcPts val="0"/>
              </a:spcAft>
              <a:buClr>
                <a:srgbClr val="3C3C3C"/>
              </a:buClr>
              <a:buSzPts val="1800"/>
              <a:buChar char="–"/>
              <a:defRPr/>
            </a:lvl2pPr>
            <a:lvl3pPr indent="-342900" lvl="2" marL="1371600" algn="l">
              <a:lnSpc>
                <a:spcPct val="100000"/>
              </a:lnSpc>
              <a:spcBef>
                <a:spcPts val="700"/>
              </a:spcBef>
              <a:spcAft>
                <a:spcPts val="0"/>
              </a:spcAft>
              <a:buClr>
                <a:srgbClr val="3C3C3C"/>
              </a:buClr>
              <a:buSzPts val="1800"/>
              <a:buChar char="•"/>
              <a:defRPr/>
            </a:lvl3pPr>
            <a:lvl4pPr indent="-342900" lvl="3" marL="1828800" algn="l">
              <a:lnSpc>
                <a:spcPct val="100000"/>
              </a:lnSpc>
              <a:spcBef>
                <a:spcPts val="700"/>
              </a:spcBef>
              <a:spcAft>
                <a:spcPts val="0"/>
              </a:spcAft>
              <a:buClr>
                <a:srgbClr val="3C3C3C"/>
              </a:buClr>
              <a:buSzPts val="1800"/>
              <a:buChar char="–"/>
              <a:defRPr/>
            </a:lvl4pPr>
            <a:lvl5pPr indent="-342900" lvl="4" marL="2286000" algn="l">
              <a:lnSpc>
                <a:spcPct val="100000"/>
              </a:lnSpc>
              <a:spcBef>
                <a:spcPts val="700"/>
              </a:spcBef>
              <a:spcAft>
                <a:spcPts val="0"/>
              </a:spcAft>
              <a:buClr>
                <a:srgbClr val="3C3C3C"/>
              </a:buClr>
              <a:buSzPts val="1800"/>
              <a:buChar char="»"/>
              <a:defRPr/>
            </a:lvl5pPr>
            <a:lvl6pPr indent="-342900" lvl="5" marL="2743200" algn="l">
              <a:lnSpc>
                <a:spcPct val="100000"/>
              </a:lnSpc>
              <a:spcBef>
                <a:spcPts val="700"/>
              </a:spcBef>
              <a:spcAft>
                <a:spcPts val="0"/>
              </a:spcAft>
              <a:buClr>
                <a:srgbClr val="3C3C3C"/>
              </a:buClr>
              <a:buSzPts val="1800"/>
              <a:buChar char="•"/>
              <a:defRPr/>
            </a:lvl6pPr>
            <a:lvl7pPr indent="-342900" lvl="6" marL="3200400" algn="l">
              <a:lnSpc>
                <a:spcPct val="100000"/>
              </a:lnSpc>
              <a:spcBef>
                <a:spcPts val="700"/>
              </a:spcBef>
              <a:spcAft>
                <a:spcPts val="0"/>
              </a:spcAft>
              <a:buClr>
                <a:srgbClr val="3C3C3C"/>
              </a:buClr>
              <a:buSzPts val="1800"/>
              <a:buChar char="•"/>
              <a:defRPr/>
            </a:lvl7pPr>
            <a:lvl8pPr indent="-342900" lvl="7" marL="3657600" algn="l">
              <a:lnSpc>
                <a:spcPct val="100000"/>
              </a:lnSpc>
              <a:spcBef>
                <a:spcPts val="700"/>
              </a:spcBef>
              <a:spcAft>
                <a:spcPts val="0"/>
              </a:spcAft>
              <a:buClr>
                <a:srgbClr val="3C3C3C"/>
              </a:buClr>
              <a:buSzPts val="1800"/>
              <a:buChar char="•"/>
              <a:defRPr/>
            </a:lvl8pPr>
            <a:lvl9pPr indent="-342900" lvl="8" marL="4114800" algn="l">
              <a:lnSpc>
                <a:spcPct val="100000"/>
              </a:lnSpc>
              <a:spcBef>
                <a:spcPts val="700"/>
              </a:spcBef>
              <a:spcAft>
                <a:spcPts val="0"/>
              </a:spcAft>
              <a:buClr>
                <a:srgbClr val="3C3C3C"/>
              </a:buClr>
              <a:buSzPts val="1800"/>
              <a:buChar char="•"/>
              <a:defRPr/>
            </a:lvl9pPr>
          </a:lstStyle>
          <a:p/>
        </p:txBody>
      </p:sp>
      <p:sp>
        <p:nvSpPr>
          <p:cNvPr id="49" name="Google Shape;49;p6"/>
          <p:cNvSpPr txBox="1"/>
          <p:nvPr/>
        </p:nvSpPr>
        <p:spPr>
          <a:xfrm>
            <a:off x="331633" y="6134100"/>
            <a:ext cx="1492856" cy="44704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meta</a:t>
            </a:r>
            <a:r>
              <a:rPr b="1" i="0" lang="en-US" sz="2400" u="none" cap="none" strike="noStrike">
                <a:solidFill>
                  <a:schemeClr val="accent2"/>
                </a:solidFill>
                <a:latin typeface="Calibri"/>
                <a:ea typeface="Calibri"/>
                <a:cs typeface="Calibri"/>
                <a:sym typeface="Calibri"/>
              </a:rPr>
              <a:t>cube</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5">
    <p:spTree>
      <p:nvGrpSpPr>
        <p:cNvPr id="50" name="Shape 50"/>
        <p:cNvGrpSpPr/>
        <p:nvPr/>
      </p:nvGrpSpPr>
      <p:grpSpPr>
        <a:xfrm>
          <a:off x="0" y="0"/>
          <a:ext cx="0" cy="0"/>
          <a:chOff x="0" y="0"/>
          <a:chExt cx="0" cy="0"/>
        </a:xfrm>
      </p:grpSpPr>
      <p:pic>
        <p:nvPicPr>
          <p:cNvPr descr="light-001.gif" id="51" name="Google Shape;51;p7"/>
          <p:cNvPicPr preferRelativeResize="0"/>
          <p:nvPr/>
        </p:nvPicPr>
        <p:blipFill rotWithShape="1">
          <a:blip r:embed="rId2">
            <a:alphaModFix/>
          </a:blip>
          <a:srcRect b="0" l="0" r="0" t="0"/>
          <a:stretch/>
        </p:blipFill>
        <p:spPr>
          <a:xfrm>
            <a:off x="0" y="3106737"/>
            <a:ext cx="9144000" cy="3751263"/>
          </a:xfrm>
          <a:prstGeom prst="rect">
            <a:avLst/>
          </a:prstGeom>
          <a:noFill/>
          <a:ln>
            <a:noFill/>
          </a:ln>
        </p:spPr>
      </p:pic>
      <p:sp>
        <p:nvSpPr>
          <p:cNvPr id="52" name="Google Shape;52;p7"/>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lvl1pPr indent="0" lvl="0" marL="0" algn="l">
              <a:lnSpc>
                <a:spcPct val="100000"/>
              </a:lnSpc>
              <a:spcBef>
                <a:spcPts val="0"/>
              </a:spcBef>
              <a:spcAft>
                <a:spcPts val="0"/>
              </a:spcAft>
              <a:buClr>
                <a:srgbClr val="B4DCF5"/>
              </a:buClr>
              <a:buSzPts val="1400"/>
              <a:buFont typeface="Calibri"/>
              <a:buNone/>
              <a:defRPr b="1" sz="1400">
                <a:solidFill>
                  <a:srgbClr val="B4DCF5"/>
                </a:solidFill>
              </a:defRPr>
            </a:lvl1pPr>
            <a:lvl2pPr indent="0" lvl="1" marL="0" algn="l">
              <a:lnSpc>
                <a:spcPct val="100000"/>
              </a:lnSpc>
              <a:spcBef>
                <a:spcPts val="0"/>
              </a:spcBef>
              <a:spcAft>
                <a:spcPts val="0"/>
              </a:spcAft>
              <a:buClr>
                <a:srgbClr val="B4DCF5"/>
              </a:buClr>
              <a:buSzPts val="1400"/>
              <a:buFont typeface="Calibri"/>
              <a:buNone/>
              <a:defRPr b="1" sz="1400">
                <a:solidFill>
                  <a:srgbClr val="B4DCF5"/>
                </a:solidFill>
              </a:defRPr>
            </a:lvl2pPr>
            <a:lvl3pPr indent="0" lvl="2" marL="0" algn="l">
              <a:lnSpc>
                <a:spcPct val="100000"/>
              </a:lnSpc>
              <a:spcBef>
                <a:spcPts val="0"/>
              </a:spcBef>
              <a:spcAft>
                <a:spcPts val="0"/>
              </a:spcAft>
              <a:buClr>
                <a:srgbClr val="B4DCF5"/>
              </a:buClr>
              <a:buSzPts val="1400"/>
              <a:buFont typeface="Calibri"/>
              <a:buNone/>
              <a:defRPr b="1" sz="1400">
                <a:solidFill>
                  <a:srgbClr val="B4DCF5"/>
                </a:solidFill>
              </a:defRPr>
            </a:lvl3pPr>
            <a:lvl4pPr indent="0" lvl="3" marL="0" algn="l">
              <a:lnSpc>
                <a:spcPct val="100000"/>
              </a:lnSpc>
              <a:spcBef>
                <a:spcPts val="0"/>
              </a:spcBef>
              <a:spcAft>
                <a:spcPts val="0"/>
              </a:spcAft>
              <a:buClr>
                <a:srgbClr val="B4DCF5"/>
              </a:buClr>
              <a:buSzPts val="1400"/>
              <a:buFont typeface="Calibri"/>
              <a:buNone/>
              <a:defRPr b="1" sz="1400">
                <a:solidFill>
                  <a:srgbClr val="B4DCF5"/>
                </a:solidFill>
              </a:defRPr>
            </a:lvl4pPr>
            <a:lvl5pPr indent="0" lvl="4" marL="0" algn="l">
              <a:lnSpc>
                <a:spcPct val="100000"/>
              </a:lnSpc>
              <a:spcBef>
                <a:spcPts val="0"/>
              </a:spcBef>
              <a:spcAft>
                <a:spcPts val="0"/>
              </a:spcAft>
              <a:buClr>
                <a:srgbClr val="B4DCF5"/>
              </a:buClr>
              <a:buSzPts val="1400"/>
              <a:buFont typeface="Calibri"/>
              <a:buNone/>
              <a:defRPr b="1" sz="1400">
                <a:solidFill>
                  <a:srgbClr val="B4DCF5"/>
                </a:solidFill>
              </a:defRPr>
            </a:lvl5pPr>
            <a:lvl6pPr indent="0" lvl="5" marL="0" algn="l">
              <a:lnSpc>
                <a:spcPct val="100000"/>
              </a:lnSpc>
              <a:spcBef>
                <a:spcPts val="0"/>
              </a:spcBef>
              <a:spcAft>
                <a:spcPts val="0"/>
              </a:spcAft>
              <a:buClr>
                <a:srgbClr val="B4DCF5"/>
              </a:buClr>
              <a:buSzPts val="1400"/>
              <a:buFont typeface="Calibri"/>
              <a:buNone/>
              <a:defRPr b="1" sz="1400">
                <a:solidFill>
                  <a:srgbClr val="B4DCF5"/>
                </a:solidFill>
              </a:defRPr>
            </a:lvl6pPr>
            <a:lvl7pPr indent="0" lvl="6" marL="0" algn="l">
              <a:lnSpc>
                <a:spcPct val="100000"/>
              </a:lnSpc>
              <a:spcBef>
                <a:spcPts val="0"/>
              </a:spcBef>
              <a:spcAft>
                <a:spcPts val="0"/>
              </a:spcAft>
              <a:buClr>
                <a:srgbClr val="B4DCF5"/>
              </a:buClr>
              <a:buSzPts val="1400"/>
              <a:buFont typeface="Calibri"/>
              <a:buNone/>
              <a:defRPr b="1" sz="1400">
                <a:solidFill>
                  <a:srgbClr val="B4DCF5"/>
                </a:solidFill>
              </a:defRPr>
            </a:lvl7pPr>
            <a:lvl8pPr indent="0" lvl="7" marL="0" algn="l">
              <a:lnSpc>
                <a:spcPct val="100000"/>
              </a:lnSpc>
              <a:spcBef>
                <a:spcPts val="0"/>
              </a:spcBef>
              <a:spcAft>
                <a:spcPts val="0"/>
              </a:spcAft>
              <a:buClr>
                <a:srgbClr val="B4DCF5"/>
              </a:buClr>
              <a:buSzPts val="1400"/>
              <a:buFont typeface="Calibri"/>
              <a:buNone/>
              <a:defRPr b="1" sz="1400">
                <a:solidFill>
                  <a:srgbClr val="B4DCF5"/>
                </a:solidFill>
              </a:defRPr>
            </a:lvl8pPr>
            <a:lvl9pPr indent="0" lvl="8" marL="0" algn="l">
              <a:lnSpc>
                <a:spcPct val="100000"/>
              </a:lnSpc>
              <a:spcBef>
                <a:spcPts val="0"/>
              </a:spcBef>
              <a:spcAft>
                <a:spcPts val="0"/>
              </a:spcAft>
              <a:buClr>
                <a:srgbClr val="B4DCF5"/>
              </a:buClr>
              <a:buSzPts val="1400"/>
              <a:buFont typeface="Calibri"/>
              <a:buNone/>
              <a:defRPr b="1" sz="1400">
                <a:solidFill>
                  <a:srgbClr val="B4DCF5"/>
                </a:solidFill>
              </a:defRPr>
            </a:lvl9pPr>
          </a:lstStyle>
          <a:p>
            <a:pPr indent="0" lvl="0" marL="0" rtl="0" algn="l">
              <a:spcBef>
                <a:spcPts val="0"/>
              </a:spcBef>
              <a:spcAft>
                <a:spcPts val="0"/>
              </a:spcAft>
              <a:buNone/>
            </a:pPr>
            <a:fld id="{00000000-1234-1234-1234-123412341234}" type="slidenum">
              <a:rPr lang="en-US"/>
              <a:t>‹#›</a:t>
            </a:fld>
            <a:endParaRPr/>
          </a:p>
        </p:txBody>
      </p:sp>
      <p:sp>
        <p:nvSpPr>
          <p:cNvPr id="53" name="Google Shape;53;p7"/>
          <p:cNvSpPr txBox="1"/>
          <p:nvPr/>
        </p:nvSpPr>
        <p:spPr>
          <a:xfrm>
            <a:off x="7653337" y="6165850"/>
            <a:ext cx="720726" cy="358140"/>
          </a:xfrm>
          <a:prstGeom prst="rect">
            <a:avLst/>
          </a:prstGeom>
          <a:noFill/>
          <a:ln>
            <a:noFill/>
          </a:ln>
        </p:spPr>
        <p:txBody>
          <a:bodyPr anchorCtr="0" anchor="t" bIns="45700" lIns="45700" spcFirstLastPara="1" rIns="45700" wrap="square" tIns="45700">
            <a:noAutofit/>
          </a:bodyPr>
          <a:lstStyle/>
          <a:p>
            <a:pPr indent="0" lvl="0" marL="0" marR="0" rtl="0" algn="r">
              <a:lnSpc>
                <a:spcPct val="100000"/>
              </a:lnSpc>
              <a:spcBef>
                <a:spcPts val="0"/>
              </a:spcBef>
              <a:spcAft>
                <a:spcPts val="0"/>
              </a:spcAft>
              <a:buClr>
                <a:srgbClr val="FFFFF0"/>
              </a:buClr>
              <a:buSzPts val="1600"/>
              <a:buFont typeface="Calibri"/>
              <a:buNone/>
            </a:pPr>
            <a:r>
              <a:rPr b="0" i="1" lang="en-US" sz="1600" u="none" cap="none" strike="noStrike">
                <a:solidFill>
                  <a:srgbClr val="FFFFF0"/>
                </a:solidFill>
                <a:latin typeface="Calibri"/>
                <a:ea typeface="Calibri"/>
                <a:cs typeface="Calibri"/>
                <a:sym typeface="Calibri"/>
              </a:rPr>
              <a:t>of</a:t>
            </a:r>
            <a:r>
              <a:rPr b="0" i="1" lang="en-US" sz="1800" u="none" cap="none" strike="noStrike">
                <a:solidFill>
                  <a:srgbClr val="FFFFF0"/>
                </a:solidFill>
                <a:latin typeface="Calibri"/>
                <a:ea typeface="Calibri"/>
                <a:cs typeface="Calibri"/>
                <a:sym typeface="Calibri"/>
              </a:rPr>
              <a:t> </a:t>
            </a:r>
            <a:r>
              <a:rPr b="0" i="1" lang="en-US" sz="1400" u="none" cap="none" strike="noStrike">
                <a:solidFill>
                  <a:srgbClr val="64645A"/>
                </a:solidFill>
                <a:latin typeface="Calibri"/>
                <a:ea typeface="Calibri"/>
                <a:cs typeface="Calibri"/>
                <a:sym typeface="Calibri"/>
              </a:rPr>
              <a:t>  </a:t>
            </a:r>
            <a:r>
              <a:rPr b="1" i="0" lang="en-US" sz="1400" u="none" cap="none" strike="noStrike">
                <a:solidFill>
                  <a:srgbClr val="B4DCF5"/>
                </a:solidFill>
                <a:latin typeface="Calibri"/>
                <a:ea typeface="Calibri"/>
                <a:cs typeface="Calibri"/>
                <a:sym typeface="Calibri"/>
              </a:rPr>
              <a:t>36</a:t>
            </a:r>
            <a:endParaRPr/>
          </a:p>
        </p:txBody>
      </p:sp>
      <p:pic>
        <p:nvPicPr>
          <p:cNvPr descr="lights_ppt_footer.png" id="54" name="Google Shape;54;p7"/>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trenner.png" id="55" name="Google Shape;55;p7"/>
          <p:cNvPicPr preferRelativeResize="0"/>
          <p:nvPr/>
        </p:nvPicPr>
        <p:blipFill rotWithShape="1">
          <a:blip r:embed="rId4">
            <a:alphaModFix/>
          </a:blip>
          <a:srcRect b="0" l="0" r="0" t="0"/>
          <a:stretch/>
        </p:blipFill>
        <p:spPr>
          <a:xfrm>
            <a:off x="0" y="1196975"/>
            <a:ext cx="9144000" cy="177800"/>
          </a:xfrm>
          <a:prstGeom prst="rect">
            <a:avLst/>
          </a:prstGeom>
          <a:noFill/>
          <a:ln>
            <a:noFill/>
          </a:ln>
        </p:spPr>
      </p:pic>
      <p:pic>
        <p:nvPicPr>
          <p:cNvPr descr="arrow_back.png" id="56" name="Google Shape;56;p7">
            <a:hlinkClick action="ppaction://hlinkshowjump?jump=previousslide"/>
          </p:cNvPr>
          <p:cNvPicPr preferRelativeResize="0"/>
          <p:nvPr/>
        </p:nvPicPr>
        <p:blipFill rotWithShape="1">
          <a:blip r:embed="rId5">
            <a:alphaModFix/>
          </a:blip>
          <a:srcRect b="0" l="0" r="0" t="0"/>
          <a:stretch/>
        </p:blipFill>
        <p:spPr>
          <a:xfrm>
            <a:off x="6994525" y="6191250"/>
            <a:ext cx="352425" cy="352425"/>
          </a:xfrm>
          <a:prstGeom prst="rect">
            <a:avLst/>
          </a:prstGeom>
          <a:noFill/>
          <a:ln>
            <a:noFill/>
          </a:ln>
        </p:spPr>
      </p:pic>
      <p:pic>
        <p:nvPicPr>
          <p:cNvPr descr="arrow_next.png" id="57" name="Google Shape;57;p7">
            <a:hlinkClick action="ppaction://hlinkshowjump?jump=nextslide"/>
          </p:cNvPr>
          <p:cNvPicPr preferRelativeResize="0"/>
          <p:nvPr/>
        </p:nvPicPr>
        <p:blipFill rotWithShape="1">
          <a:blip r:embed="rId6">
            <a:alphaModFix/>
          </a:blip>
          <a:srcRect b="0" l="0" r="0" t="0"/>
          <a:stretch/>
        </p:blipFill>
        <p:spPr>
          <a:xfrm>
            <a:off x="8421687" y="6191250"/>
            <a:ext cx="352426" cy="352425"/>
          </a:xfrm>
          <a:prstGeom prst="rect">
            <a:avLst/>
          </a:prstGeom>
          <a:noFill/>
          <a:ln>
            <a:noFill/>
          </a:ln>
        </p:spPr>
      </p:pic>
      <p:sp>
        <p:nvSpPr>
          <p:cNvPr id="58" name="Google Shape;58;p7"/>
          <p:cNvSpPr txBox="1"/>
          <p:nvPr/>
        </p:nvSpPr>
        <p:spPr>
          <a:xfrm>
            <a:off x="331633" y="6134100"/>
            <a:ext cx="1492856" cy="44704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meta</a:t>
            </a:r>
            <a:r>
              <a:rPr b="1" i="0" lang="en-US" sz="2400" u="none" cap="none" strike="noStrike">
                <a:solidFill>
                  <a:schemeClr val="accent2"/>
                </a:solidFill>
                <a:latin typeface="Calibri"/>
                <a:ea typeface="Calibri"/>
                <a:cs typeface="Calibri"/>
                <a:sym typeface="Calibri"/>
              </a:rPr>
              <a:t>cube</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6">
    <p:spTree>
      <p:nvGrpSpPr>
        <p:cNvPr id="59" name="Shape 59"/>
        <p:cNvGrpSpPr/>
        <p:nvPr/>
      </p:nvGrpSpPr>
      <p:grpSpPr>
        <a:xfrm>
          <a:off x="0" y="0"/>
          <a:ext cx="0" cy="0"/>
          <a:chOff x="0" y="0"/>
          <a:chExt cx="0" cy="0"/>
        </a:xfrm>
      </p:grpSpPr>
      <p:pic>
        <p:nvPicPr>
          <p:cNvPr descr="light-001.gif" id="60" name="Google Shape;60;p8"/>
          <p:cNvPicPr preferRelativeResize="0"/>
          <p:nvPr/>
        </p:nvPicPr>
        <p:blipFill rotWithShape="1">
          <a:blip r:embed="rId2">
            <a:alphaModFix/>
          </a:blip>
          <a:srcRect b="0" l="0" r="0" t="0"/>
          <a:stretch/>
        </p:blipFill>
        <p:spPr>
          <a:xfrm>
            <a:off x="0" y="3106737"/>
            <a:ext cx="9144000" cy="3751263"/>
          </a:xfrm>
          <a:prstGeom prst="rect">
            <a:avLst/>
          </a:prstGeom>
          <a:noFill/>
          <a:ln>
            <a:noFill/>
          </a:ln>
        </p:spPr>
      </p:pic>
      <p:sp>
        <p:nvSpPr>
          <p:cNvPr id="61" name="Google Shape;61;p8"/>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lvl1pPr indent="0" lvl="0" marL="0" algn="l">
              <a:lnSpc>
                <a:spcPct val="100000"/>
              </a:lnSpc>
              <a:spcBef>
                <a:spcPts val="0"/>
              </a:spcBef>
              <a:spcAft>
                <a:spcPts val="0"/>
              </a:spcAft>
              <a:buClr>
                <a:srgbClr val="B4DCF5"/>
              </a:buClr>
              <a:buSzPts val="1400"/>
              <a:buFont typeface="Calibri"/>
              <a:buNone/>
              <a:defRPr b="1" sz="1400">
                <a:solidFill>
                  <a:srgbClr val="B4DCF5"/>
                </a:solidFill>
              </a:defRPr>
            </a:lvl1pPr>
            <a:lvl2pPr indent="0" lvl="1" marL="0" algn="l">
              <a:lnSpc>
                <a:spcPct val="100000"/>
              </a:lnSpc>
              <a:spcBef>
                <a:spcPts val="0"/>
              </a:spcBef>
              <a:spcAft>
                <a:spcPts val="0"/>
              </a:spcAft>
              <a:buClr>
                <a:srgbClr val="B4DCF5"/>
              </a:buClr>
              <a:buSzPts val="1400"/>
              <a:buFont typeface="Calibri"/>
              <a:buNone/>
              <a:defRPr b="1" sz="1400">
                <a:solidFill>
                  <a:srgbClr val="B4DCF5"/>
                </a:solidFill>
              </a:defRPr>
            </a:lvl2pPr>
            <a:lvl3pPr indent="0" lvl="2" marL="0" algn="l">
              <a:lnSpc>
                <a:spcPct val="100000"/>
              </a:lnSpc>
              <a:spcBef>
                <a:spcPts val="0"/>
              </a:spcBef>
              <a:spcAft>
                <a:spcPts val="0"/>
              </a:spcAft>
              <a:buClr>
                <a:srgbClr val="B4DCF5"/>
              </a:buClr>
              <a:buSzPts val="1400"/>
              <a:buFont typeface="Calibri"/>
              <a:buNone/>
              <a:defRPr b="1" sz="1400">
                <a:solidFill>
                  <a:srgbClr val="B4DCF5"/>
                </a:solidFill>
              </a:defRPr>
            </a:lvl3pPr>
            <a:lvl4pPr indent="0" lvl="3" marL="0" algn="l">
              <a:lnSpc>
                <a:spcPct val="100000"/>
              </a:lnSpc>
              <a:spcBef>
                <a:spcPts val="0"/>
              </a:spcBef>
              <a:spcAft>
                <a:spcPts val="0"/>
              </a:spcAft>
              <a:buClr>
                <a:srgbClr val="B4DCF5"/>
              </a:buClr>
              <a:buSzPts val="1400"/>
              <a:buFont typeface="Calibri"/>
              <a:buNone/>
              <a:defRPr b="1" sz="1400">
                <a:solidFill>
                  <a:srgbClr val="B4DCF5"/>
                </a:solidFill>
              </a:defRPr>
            </a:lvl4pPr>
            <a:lvl5pPr indent="0" lvl="4" marL="0" algn="l">
              <a:lnSpc>
                <a:spcPct val="100000"/>
              </a:lnSpc>
              <a:spcBef>
                <a:spcPts val="0"/>
              </a:spcBef>
              <a:spcAft>
                <a:spcPts val="0"/>
              </a:spcAft>
              <a:buClr>
                <a:srgbClr val="B4DCF5"/>
              </a:buClr>
              <a:buSzPts val="1400"/>
              <a:buFont typeface="Calibri"/>
              <a:buNone/>
              <a:defRPr b="1" sz="1400">
                <a:solidFill>
                  <a:srgbClr val="B4DCF5"/>
                </a:solidFill>
              </a:defRPr>
            </a:lvl5pPr>
            <a:lvl6pPr indent="0" lvl="5" marL="0" algn="l">
              <a:lnSpc>
                <a:spcPct val="100000"/>
              </a:lnSpc>
              <a:spcBef>
                <a:spcPts val="0"/>
              </a:spcBef>
              <a:spcAft>
                <a:spcPts val="0"/>
              </a:spcAft>
              <a:buClr>
                <a:srgbClr val="B4DCF5"/>
              </a:buClr>
              <a:buSzPts val="1400"/>
              <a:buFont typeface="Calibri"/>
              <a:buNone/>
              <a:defRPr b="1" sz="1400">
                <a:solidFill>
                  <a:srgbClr val="B4DCF5"/>
                </a:solidFill>
              </a:defRPr>
            </a:lvl6pPr>
            <a:lvl7pPr indent="0" lvl="6" marL="0" algn="l">
              <a:lnSpc>
                <a:spcPct val="100000"/>
              </a:lnSpc>
              <a:spcBef>
                <a:spcPts val="0"/>
              </a:spcBef>
              <a:spcAft>
                <a:spcPts val="0"/>
              </a:spcAft>
              <a:buClr>
                <a:srgbClr val="B4DCF5"/>
              </a:buClr>
              <a:buSzPts val="1400"/>
              <a:buFont typeface="Calibri"/>
              <a:buNone/>
              <a:defRPr b="1" sz="1400">
                <a:solidFill>
                  <a:srgbClr val="B4DCF5"/>
                </a:solidFill>
              </a:defRPr>
            </a:lvl7pPr>
            <a:lvl8pPr indent="0" lvl="7" marL="0" algn="l">
              <a:lnSpc>
                <a:spcPct val="100000"/>
              </a:lnSpc>
              <a:spcBef>
                <a:spcPts val="0"/>
              </a:spcBef>
              <a:spcAft>
                <a:spcPts val="0"/>
              </a:spcAft>
              <a:buClr>
                <a:srgbClr val="B4DCF5"/>
              </a:buClr>
              <a:buSzPts val="1400"/>
              <a:buFont typeface="Calibri"/>
              <a:buNone/>
              <a:defRPr b="1" sz="1400">
                <a:solidFill>
                  <a:srgbClr val="B4DCF5"/>
                </a:solidFill>
              </a:defRPr>
            </a:lvl8pPr>
            <a:lvl9pPr indent="0" lvl="8" marL="0" algn="l">
              <a:lnSpc>
                <a:spcPct val="100000"/>
              </a:lnSpc>
              <a:spcBef>
                <a:spcPts val="0"/>
              </a:spcBef>
              <a:spcAft>
                <a:spcPts val="0"/>
              </a:spcAft>
              <a:buClr>
                <a:srgbClr val="B4DCF5"/>
              </a:buClr>
              <a:buSzPts val="1400"/>
              <a:buFont typeface="Calibri"/>
              <a:buNone/>
              <a:defRPr b="1" sz="1400">
                <a:solidFill>
                  <a:srgbClr val="B4DCF5"/>
                </a:solidFill>
              </a:defRPr>
            </a:lvl9pPr>
          </a:lstStyle>
          <a:p>
            <a:pPr indent="0" lvl="0" marL="0" rtl="0" algn="l">
              <a:spcBef>
                <a:spcPts val="0"/>
              </a:spcBef>
              <a:spcAft>
                <a:spcPts val="0"/>
              </a:spcAft>
              <a:buNone/>
            </a:pPr>
            <a:fld id="{00000000-1234-1234-1234-123412341234}" type="slidenum">
              <a:rPr lang="en-US"/>
              <a:t>‹#›</a:t>
            </a:fld>
            <a:endParaRPr/>
          </a:p>
        </p:txBody>
      </p:sp>
      <p:sp>
        <p:nvSpPr>
          <p:cNvPr id="62" name="Google Shape;62;p8"/>
          <p:cNvSpPr txBox="1"/>
          <p:nvPr/>
        </p:nvSpPr>
        <p:spPr>
          <a:xfrm>
            <a:off x="7653337" y="6165850"/>
            <a:ext cx="720726" cy="358140"/>
          </a:xfrm>
          <a:prstGeom prst="rect">
            <a:avLst/>
          </a:prstGeom>
          <a:noFill/>
          <a:ln>
            <a:noFill/>
          </a:ln>
        </p:spPr>
        <p:txBody>
          <a:bodyPr anchorCtr="0" anchor="t" bIns="45700" lIns="45700" spcFirstLastPara="1" rIns="45700" wrap="square" tIns="45700">
            <a:noAutofit/>
          </a:bodyPr>
          <a:lstStyle/>
          <a:p>
            <a:pPr indent="0" lvl="0" marL="0" marR="0" rtl="0" algn="r">
              <a:lnSpc>
                <a:spcPct val="100000"/>
              </a:lnSpc>
              <a:spcBef>
                <a:spcPts val="0"/>
              </a:spcBef>
              <a:spcAft>
                <a:spcPts val="0"/>
              </a:spcAft>
              <a:buClr>
                <a:srgbClr val="FFFFF0"/>
              </a:buClr>
              <a:buSzPts val="1600"/>
              <a:buFont typeface="Calibri"/>
              <a:buNone/>
            </a:pPr>
            <a:r>
              <a:rPr b="0" i="1" lang="en-US" sz="1600" u="none" cap="none" strike="noStrike">
                <a:solidFill>
                  <a:srgbClr val="FFFFF0"/>
                </a:solidFill>
                <a:latin typeface="Calibri"/>
                <a:ea typeface="Calibri"/>
                <a:cs typeface="Calibri"/>
                <a:sym typeface="Calibri"/>
              </a:rPr>
              <a:t>of</a:t>
            </a:r>
            <a:r>
              <a:rPr b="0" i="1" lang="en-US" sz="1800" u="none" cap="none" strike="noStrike">
                <a:solidFill>
                  <a:srgbClr val="FFFFF0"/>
                </a:solidFill>
                <a:latin typeface="Calibri"/>
                <a:ea typeface="Calibri"/>
                <a:cs typeface="Calibri"/>
                <a:sym typeface="Calibri"/>
              </a:rPr>
              <a:t> </a:t>
            </a:r>
            <a:r>
              <a:rPr b="0" i="1" lang="en-US" sz="1400" u="none" cap="none" strike="noStrike">
                <a:solidFill>
                  <a:srgbClr val="64645A"/>
                </a:solidFill>
                <a:latin typeface="Calibri"/>
                <a:ea typeface="Calibri"/>
                <a:cs typeface="Calibri"/>
                <a:sym typeface="Calibri"/>
              </a:rPr>
              <a:t>  </a:t>
            </a:r>
            <a:r>
              <a:rPr b="1" i="0" lang="en-US" sz="1400" u="none" cap="none" strike="noStrike">
                <a:solidFill>
                  <a:srgbClr val="B4DCF5"/>
                </a:solidFill>
                <a:latin typeface="Calibri"/>
                <a:ea typeface="Calibri"/>
                <a:cs typeface="Calibri"/>
                <a:sym typeface="Calibri"/>
              </a:rPr>
              <a:t>36</a:t>
            </a:r>
            <a:endParaRPr/>
          </a:p>
        </p:txBody>
      </p:sp>
      <p:pic>
        <p:nvPicPr>
          <p:cNvPr descr="lights_ppt_footer.png" id="63" name="Google Shape;63;p8"/>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trenner.png" id="64" name="Google Shape;64;p8"/>
          <p:cNvPicPr preferRelativeResize="0"/>
          <p:nvPr/>
        </p:nvPicPr>
        <p:blipFill rotWithShape="1">
          <a:blip r:embed="rId4">
            <a:alphaModFix/>
          </a:blip>
          <a:srcRect b="0" l="0" r="0" t="0"/>
          <a:stretch/>
        </p:blipFill>
        <p:spPr>
          <a:xfrm>
            <a:off x="0" y="1196975"/>
            <a:ext cx="9144000" cy="177800"/>
          </a:xfrm>
          <a:prstGeom prst="rect">
            <a:avLst/>
          </a:prstGeom>
          <a:noFill/>
          <a:ln>
            <a:noFill/>
          </a:ln>
        </p:spPr>
      </p:pic>
      <p:pic>
        <p:nvPicPr>
          <p:cNvPr descr="arrow_back.png" id="65" name="Google Shape;65;p8">
            <a:hlinkClick action="ppaction://hlinkshowjump?jump=previousslide"/>
          </p:cNvPr>
          <p:cNvPicPr preferRelativeResize="0"/>
          <p:nvPr/>
        </p:nvPicPr>
        <p:blipFill rotWithShape="1">
          <a:blip r:embed="rId5">
            <a:alphaModFix/>
          </a:blip>
          <a:srcRect b="0" l="0" r="0" t="0"/>
          <a:stretch/>
        </p:blipFill>
        <p:spPr>
          <a:xfrm>
            <a:off x="6994525" y="6191250"/>
            <a:ext cx="352425" cy="352425"/>
          </a:xfrm>
          <a:prstGeom prst="rect">
            <a:avLst/>
          </a:prstGeom>
          <a:noFill/>
          <a:ln>
            <a:noFill/>
          </a:ln>
        </p:spPr>
      </p:pic>
      <p:pic>
        <p:nvPicPr>
          <p:cNvPr descr="arrow_next.png" id="66" name="Google Shape;66;p8">
            <a:hlinkClick action="ppaction://hlinkshowjump?jump=nextslide"/>
          </p:cNvPr>
          <p:cNvPicPr preferRelativeResize="0"/>
          <p:nvPr/>
        </p:nvPicPr>
        <p:blipFill rotWithShape="1">
          <a:blip r:embed="rId6">
            <a:alphaModFix/>
          </a:blip>
          <a:srcRect b="0" l="0" r="0" t="0"/>
          <a:stretch/>
        </p:blipFill>
        <p:spPr>
          <a:xfrm>
            <a:off x="8421687" y="6191250"/>
            <a:ext cx="352426" cy="352425"/>
          </a:xfrm>
          <a:prstGeom prst="rect">
            <a:avLst/>
          </a:prstGeom>
          <a:noFill/>
          <a:ln>
            <a:noFill/>
          </a:ln>
        </p:spPr>
      </p:pic>
      <p:sp>
        <p:nvSpPr>
          <p:cNvPr id="67" name="Google Shape;67;p8"/>
          <p:cNvSpPr txBox="1"/>
          <p:nvPr/>
        </p:nvSpPr>
        <p:spPr>
          <a:xfrm>
            <a:off x="331633" y="6134100"/>
            <a:ext cx="1492856" cy="44704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meta</a:t>
            </a:r>
            <a:r>
              <a:rPr b="1" i="0" lang="en-US" sz="2400" u="none" cap="none" strike="noStrike">
                <a:solidFill>
                  <a:schemeClr val="accent2"/>
                </a:solidFill>
                <a:latin typeface="Calibri"/>
                <a:ea typeface="Calibri"/>
                <a:cs typeface="Calibri"/>
                <a:sym typeface="Calibri"/>
              </a:rPr>
              <a:t>cube</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7">
    <p:spTree>
      <p:nvGrpSpPr>
        <p:cNvPr id="68" name="Shape 68"/>
        <p:cNvGrpSpPr/>
        <p:nvPr/>
      </p:nvGrpSpPr>
      <p:grpSpPr>
        <a:xfrm>
          <a:off x="0" y="0"/>
          <a:ext cx="0" cy="0"/>
          <a:chOff x="0" y="0"/>
          <a:chExt cx="0" cy="0"/>
        </a:xfrm>
      </p:grpSpPr>
      <p:pic>
        <p:nvPicPr>
          <p:cNvPr descr="light-001.gif" id="69" name="Google Shape;69;p9"/>
          <p:cNvPicPr preferRelativeResize="0"/>
          <p:nvPr/>
        </p:nvPicPr>
        <p:blipFill rotWithShape="1">
          <a:blip r:embed="rId2">
            <a:alphaModFix/>
          </a:blip>
          <a:srcRect b="0" l="0" r="0" t="0"/>
          <a:stretch/>
        </p:blipFill>
        <p:spPr>
          <a:xfrm>
            <a:off x="0" y="3106737"/>
            <a:ext cx="9144000" cy="3751263"/>
          </a:xfrm>
          <a:prstGeom prst="rect">
            <a:avLst/>
          </a:prstGeom>
          <a:noFill/>
          <a:ln>
            <a:noFill/>
          </a:ln>
        </p:spPr>
      </p:pic>
      <p:sp>
        <p:nvSpPr>
          <p:cNvPr id="70" name="Google Shape;70;p9"/>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lvl1pPr indent="0" lvl="0" marL="0" algn="l">
              <a:lnSpc>
                <a:spcPct val="100000"/>
              </a:lnSpc>
              <a:spcBef>
                <a:spcPts val="0"/>
              </a:spcBef>
              <a:spcAft>
                <a:spcPts val="0"/>
              </a:spcAft>
              <a:buClr>
                <a:srgbClr val="B4DCF5"/>
              </a:buClr>
              <a:buSzPts val="1400"/>
              <a:buFont typeface="Calibri"/>
              <a:buNone/>
              <a:defRPr b="1" sz="1400">
                <a:solidFill>
                  <a:srgbClr val="B4DCF5"/>
                </a:solidFill>
              </a:defRPr>
            </a:lvl1pPr>
            <a:lvl2pPr indent="0" lvl="1" marL="0" algn="l">
              <a:lnSpc>
                <a:spcPct val="100000"/>
              </a:lnSpc>
              <a:spcBef>
                <a:spcPts val="0"/>
              </a:spcBef>
              <a:spcAft>
                <a:spcPts val="0"/>
              </a:spcAft>
              <a:buClr>
                <a:srgbClr val="B4DCF5"/>
              </a:buClr>
              <a:buSzPts val="1400"/>
              <a:buFont typeface="Calibri"/>
              <a:buNone/>
              <a:defRPr b="1" sz="1400">
                <a:solidFill>
                  <a:srgbClr val="B4DCF5"/>
                </a:solidFill>
              </a:defRPr>
            </a:lvl2pPr>
            <a:lvl3pPr indent="0" lvl="2" marL="0" algn="l">
              <a:lnSpc>
                <a:spcPct val="100000"/>
              </a:lnSpc>
              <a:spcBef>
                <a:spcPts val="0"/>
              </a:spcBef>
              <a:spcAft>
                <a:spcPts val="0"/>
              </a:spcAft>
              <a:buClr>
                <a:srgbClr val="B4DCF5"/>
              </a:buClr>
              <a:buSzPts val="1400"/>
              <a:buFont typeface="Calibri"/>
              <a:buNone/>
              <a:defRPr b="1" sz="1400">
                <a:solidFill>
                  <a:srgbClr val="B4DCF5"/>
                </a:solidFill>
              </a:defRPr>
            </a:lvl3pPr>
            <a:lvl4pPr indent="0" lvl="3" marL="0" algn="l">
              <a:lnSpc>
                <a:spcPct val="100000"/>
              </a:lnSpc>
              <a:spcBef>
                <a:spcPts val="0"/>
              </a:spcBef>
              <a:spcAft>
                <a:spcPts val="0"/>
              </a:spcAft>
              <a:buClr>
                <a:srgbClr val="B4DCF5"/>
              </a:buClr>
              <a:buSzPts val="1400"/>
              <a:buFont typeface="Calibri"/>
              <a:buNone/>
              <a:defRPr b="1" sz="1400">
                <a:solidFill>
                  <a:srgbClr val="B4DCF5"/>
                </a:solidFill>
              </a:defRPr>
            </a:lvl4pPr>
            <a:lvl5pPr indent="0" lvl="4" marL="0" algn="l">
              <a:lnSpc>
                <a:spcPct val="100000"/>
              </a:lnSpc>
              <a:spcBef>
                <a:spcPts val="0"/>
              </a:spcBef>
              <a:spcAft>
                <a:spcPts val="0"/>
              </a:spcAft>
              <a:buClr>
                <a:srgbClr val="B4DCF5"/>
              </a:buClr>
              <a:buSzPts val="1400"/>
              <a:buFont typeface="Calibri"/>
              <a:buNone/>
              <a:defRPr b="1" sz="1400">
                <a:solidFill>
                  <a:srgbClr val="B4DCF5"/>
                </a:solidFill>
              </a:defRPr>
            </a:lvl5pPr>
            <a:lvl6pPr indent="0" lvl="5" marL="0" algn="l">
              <a:lnSpc>
                <a:spcPct val="100000"/>
              </a:lnSpc>
              <a:spcBef>
                <a:spcPts val="0"/>
              </a:spcBef>
              <a:spcAft>
                <a:spcPts val="0"/>
              </a:spcAft>
              <a:buClr>
                <a:srgbClr val="B4DCF5"/>
              </a:buClr>
              <a:buSzPts val="1400"/>
              <a:buFont typeface="Calibri"/>
              <a:buNone/>
              <a:defRPr b="1" sz="1400">
                <a:solidFill>
                  <a:srgbClr val="B4DCF5"/>
                </a:solidFill>
              </a:defRPr>
            </a:lvl6pPr>
            <a:lvl7pPr indent="0" lvl="6" marL="0" algn="l">
              <a:lnSpc>
                <a:spcPct val="100000"/>
              </a:lnSpc>
              <a:spcBef>
                <a:spcPts val="0"/>
              </a:spcBef>
              <a:spcAft>
                <a:spcPts val="0"/>
              </a:spcAft>
              <a:buClr>
                <a:srgbClr val="B4DCF5"/>
              </a:buClr>
              <a:buSzPts val="1400"/>
              <a:buFont typeface="Calibri"/>
              <a:buNone/>
              <a:defRPr b="1" sz="1400">
                <a:solidFill>
                  <a:srgbClr val="B4DCF5"/>
                </a:solidFill>
              </a:defRPr>
            </a:lvl7pPr>
            <a:lvl8pPr indent="0" lvl="7" marL="0" algn="l">
              <a:lnSpc>
                <a:spcPct val="100000"/>
              </a:lnSpc>
              <a:spcBef>
                <a:spcPts val="0"/>
              </a:spcBef>
              <a:spcAft>
                <a:spcPts val="0"/>
              </a:spcAft>
              <a:buClr>
                <a:srgbClr val="B4DCF5"/>
              </a:buClr>
              <a:buSzPts val="1400"/>
              <a:buFont typeface="Calibri"/>
              <a:buNone/>
              <a:defRPr b="1" sz="1400">
                <a:solidFill>
                  <a:srgbClr val="B4DCF5"/>
                </a:solidFill>
              </a:defRPr>
            </a:lvl8pPr>
            <a:lvl9pPr indent="0" lvl="8" marL="0" algn="l">
              <a:lnSpc>
                <a:spcPct val="100000"/>
              </a:lnSpc>
              <a:spcBef>
                <a:spcPts val="0"/>
              </a:spcBef>
              <a:spcAft>
                <a:spcPts val="0"/>
              </a:spcAft>
              <a:buClr>
                <a:srgbClr val="B4DCF5"/>
              </a:buClr>
              <a:buSzPts val="1400"/>
              <a:buFont typeface="Calibri"/>
              <a:buNone/>
              <a:defRPr b="1" sz="1400">
                <a:solidFill>
                  <a:srgbClr val="B4DCF5"/>
                </a:solidFill>
              </a:defRPr>
            </a:lvl9pPr>
          </a:lstStyle>
          <a:p>
            <a:pPr indent="0" lvl="0" marL="0" rtl="0" algn="l">
              <a:spcBef>
                <a:spcPts val="0"/>
              </a:spcBef>
              <a:spcAft>
                <a:spcPts val="0"/>
              </a:spcAft>
              <a:buNone/>
            </a:pPr>
            <a:fld id="{00000000-1234-1234-1234-123412341234}" type="slidenum">
              <a:rPr lang="en-US"/>
              <a:t>‹#›</a:t>
            </a:fld>
            <a:endParaRPr/>
          </a:p>
        </p:txBody>
      </p:sp>
      <p:sp>
        <p:nvSpPr>
          <p:cNvPr id="71" name="Google Shape;71;p9"/>
          <p:cNvSpPr txBox="1"/>
          <p:nvPr/>
        </p:nvSpPr>
        <p:spPr>
          <a:xfrm>
            <a:off x="7653337" y="6165850"/>
            <a:ext cx="720726" cy="358140"/>
          </a:xfrm>
          <a:prstGeom prst="rect">
            <a:avLst/>
          </a:prstGeom>
          <a:noFill/>
          <a:ln>
            <a:noFill/>
          </a:ln>
        </p:spPr>
        <p:txBody>
          <a:bodyPr anchorCtr="0" anchor="t" bIns="45700" lIns="45700" spcFirstLastPara="1" rIns="45700" wrap="square" tIns="45700">
            <a:noAutofit/>
          </a:bodyPr>
          <a:lstStyle/>
          <a:p>
            <a:pPr indent="0" lvl="0" marL="0" marR="0" rtl="0" algn="r">
              <a:lnSpc>
                <a:spcPct val="100000"/>
              </a:lnSpc>
              <a:spcBef>
                <a:spcPts val="0"/>
              </a:spcBef>
              <a:spcAft>
                <a:spcPts val="0"/>
              </a:spcAft>
              <a:buClr>
                <a:srgbClr val="FFFFF0"/>
              </a:buClr>
              <a:buSzPts val="1600"/>
              <a:buFont typeface="Calibri"/>
              <a:buNone/>
            </a:pPr>
            <a:r>
              <a:rPr b="0" i="1" lang="en-US" sz="1600" u="none" cap="none" strike="noStrike">
                <a:solidFill>
                  <a:srgbClr val="FFFFF0"/>
                </a:solidFill>
                <a:latin typeface="Calibri"/>
                <a:ea typeface="Calibri"/>
                <a:cs typeface="Calibri"/>
                <a:sym typeface="Calibri"/>
              </a:rPr>
              <a:t>of</a:t>
            </a:r>
            <a:r>
              <a:rPr b="0" i="1" lang="en-US" sz="1800" u="none" cap="none" strike="noStrike">
                <a:solidFill>
                  <a:srgbClr val="FFFFF0"/>
                </a:solidFill>
                <a:latin typeface="Calibri"/>
                <a:ea typeface="Calibri"/>
                <a:cs typeface="Calibri"/>
                <a:sym typeface="Calibri"/>
              </a:rPr>
              <a:t> </a:t>
            </a:r>
            <a:r>
              <a:rPr b="0" i="1" lang="en-US" sz="1400" u="none" cap="none" strike="noStrike">
                <a:solidFill>
                  <a:srgbClr val="64645A"/>
                </a:solidFill>
                <a:latin typeface="Calibri"/>
                <a:ea typeface="Calibri"/>
                <a:cs typeface="Calibri"/>
                <a:sym typeface="Calibri"/>
              </a:rPr>
              <a:t>  </a:t>
            </a:r>
            <a:r>
              <a:rPr b="1" i="0" lang="en-US" sz="1400" u="none" cap="none" strike="noStrike">
                <a:solidFill>
                  <a:srgbClr val="B4DCF5"/>
                </a:solidFill>
                <a:latin typeface="Calibri"/>
                <a:ea typeface="Calibri"/>
                <a:cs typeface="Calibri"/>
                <a:sym typeface="Calibri"/>
              </a:rPr>
              <a:t>36</a:t>
            </a:r>
            <a:endParaRPr/>
          </a:p>
        </p:txBody>
      </p:sp>
      <p:pic>
        <p:nvPicPr>
          <p:cNvPr descr="lights_ppt_start.png" id="72" name="Google Shape;72;p9"/>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arrow_back.png" id="73" name="Google Shape;73;p9">
            <a:hlinkClick action="ppaction://hlinkshowjump?jump=previousslide"/>
          </p:cNvPr>
          <p:cNvPicPr preferRelativeResize="0"/>
          <p:nvPr/>
        </p:nvPicPr>
        <p:blipFill rotWithShape="1">
          <a:blip r:embed="rId4">
            <a:alphaModFix/>
          </a:blip>
          <a:srcRect b="0" l="0" r="0" t="0"/>
          <a:stretch/>
        </p:blipFill>
        <p:spPr>
          <a:xfrm>
            <a:off x="6994525" y="6191250"/>
            <a:ext cx="352425" cy="352425"/>
          </a:xfrm>
          <a:prstGeom prst="rect">
            <a:avLst/>
          </a:prstGeom>
          <a:noFill/>
          <a:ln>
            <a:noFill/>
          </a:ln>
        </p:spPr>
      </p:pic>
      <p:pic>
        <p:nvPicPr>
          <p:cNvPr descr="arrow_next.png" id="74" name="Google Shape;74;p9"/>
          <p:cNvPicPr preferRelativeResize="0"/>
          <p:nvPr/>
        </p:nvPicPr>
        <p:blipFill rotWithShape="1">
          <a:blip r:embed="rId5">
            <a:alphaModFix/>
          </a:blip>
          <a:srcRect b="0" l="0" r="0" t="0"/>
          <a:stretch/>
        </p:blipFill>
        <p:spPr>
          <a:xfrm>
            <a:off x="8421687" y="6191250"/>
            <a:ext cx="352426" cy="35242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5" name="Shape 75"/>
        <p:cNvGrpSpPr/>
        <p:nvPr/>
      </p:nvGrpSpPr>
      <p:grpSpPr>
        <a:xfrm>
          <a:off x="0" y="0"/>
          <a:ext cx="0" cy="0"/>
          <a:chOff x="0" y="0"/>
          <a:chExt cx="0" cy="0"/>
        </a:xfrm>
      </p:grpSpPr>
      <p:sp>
        <p:nvSpPr>
          <p:cNvPr id="76" name="Google Shape;76;p10"/>
          <p:cNvSpPr txBox="1"/>
          <p:nvPr>
            <p:ph type="title"/>
          </p:nvPr>
        </p:nvSpPr>
        <p:spPr>
          <a:xfrm>
            <a:off x="457200" y="274637"/>
            <a:ext cx="8229600" cy="1143001"/>
          </a:xfrm>
          <a:prstGeom prst="rect">
            <a:avLst/>
          </a:prstGeom>
          <a:noFill/>
          <a:ln>
            <a:noFill/>
          </a:ln>
        </p:spPr>
        <p:txBody>
          <a:bodyPr anchorCtr="0" anchor="ctr" bIns="45700" lIns="45700" spcFirstLastPara="1" rIns="45700" wrap="square" tIns="45700">
            <a:noAutofit/>
          </a:bodyPr>
          <a:lstStyle>
            <a:lvl1pPr lvl="0" algn="ctr">
              <a:lnSpc>
                <a:spcPct val="100000"/>
              </a:lnSpc>
              <a:spcBef>
                <a:spcPts val="0"/>
              </a:spcBef>
              <a:spcAft>
                <a:spcPts val="0"/>
              </a:spcAft>
              <a:buClr>
                <a:srgbClr val="3C3C3C"/>
              </a:buClr>
              <a:buSzPts val="1800"/>
              <a:buNone/>
              <a:defRPr/>
            </a:lvl1pPr>
            <a:lvl2pPr lvl="1" algn="ctr">
              <a:lnSpc>
                <a:spcPct val="100000"/>
              </a:lnSpc>
              <a:spcBef>
                <a:spcPts val="0"/>
              </a:spcBef>
              <a:spcAft>
                <a:spcPts val="0"/>
              </a:spcAft>
              <a:buClr>
                <a:srgbClr val="3C3C3C"/>
              </a:buClr>
              <a:buSzPts val="1800"/>
              <a:buNone/>
              <a:defRPr/>
            </a:lvl2pPr>
            <a:lvl3pPr lvl="2" algn="ctr">
              <a:lnSpc>
                <a:spcPct val="100000"/>
              </a:lnSpc>
              <a:spcBef>
                <a:spcPts val="0"/>
              </a:spcBef>
              <a:spcAft>
                <a:spcPts val="0"/>
              </a:spcAft>
              <a:buClr>
                <a:srgbClr val="3C3C3C"/>
              </a:buClr>
              <a:buSzPts val="1800"/>
              <a:buNone/>
              <a:defRPr/>
            </a:lvl3pPr>
            <a:lvl4pPr lvl="3" algn="ctr">
              <a:lnSpc>
                <a:spcPct val="100000"/>
              </a:lnSpc>
              <a:spcBef>
                <a:spcPts val="0"/>
              </a:spcBef>
              <a:spcAft>
                <a:spcPts val="0"/>
              </a:spcAft>
              <a:buClr>
                <a:srgbClr val="3C3C3C"/>
              </a:buClr>
              <a:buSzPts val="1800"/>
              <a:buNone/>
              <a:defRPr/>
            </a:lvl4pPr>
            <a:lvl5pPr lvl="4" algn="ctr">
              <a:lnSpc>
                <a:spcPct val="100000"/>
              </a:lnSpc>
              <a:spcBef>
                <a:spcPts val="0"/>
              </a:spcBef>
              <a:spcAft>
                <a:spcPts val="0"/>
              </a:spcAft>
              <a:buClr>
                <a:srgbClr val="3C3C3C"/>
              </a:buClr>
              <a:buSzPts val="1800"/>
              <a:buNone/>
              <a:defRPr/>
            </a:lvl5pPr>
            <a:lvl6pPr lvl="5" algn="ctr">
              <a:lnSpc>
                <a:spcPct val="100000"/>
              </a:lnSpc>
              <a:spcBef>
                <a:spcPts val="0"/>
              </a:spcBef>
              <a:spcAft>
                <a:spcPts val="0"/>
              </a:spcAft>
              <a:buClr>
                <a:srgbClr val="3C3C3C"/>
              </a:buClr>
              <a:buSzPts val="1800"/>
              <a:buNone/>
              <a:defRPr/>
            </a:lvl6pPr>
            <a:lvl7pPr lvl="6" algn="ctr">
              <a:lnSpc>
                <a:spcPct val="100000"/>
              </a:lnSpc>
              <a:spcBef>
                <a:spcPts val="0"/>
              </a:spcBef>
              <a:spcAft>
                <a:spcPts val="0"/>
              </a:spcAft>
              <a:buClr>
                <a:srgbClr val="3C3C3C"/>
              </a:buClr>
              <a:buSzPts val="1800"/>
              <a:buNone/>
              <a:defRPr/>
            </a:lvl7pPr>
            <a:lvl8pPr lvl="7" algn="ctr">
              <a:lnSpc>
                <a:spcPct val="100000"/>
              </a:lnSpc>
              <a:spcBef>
                <a:spcPts val="0"/>
              </a:spcBef>
              <a:spcAft>
                <a:spcPts val="0"/>
              </a:spcAft>
              <a:buClr>
                <a:srgbClr val="3C3C3C"/>
              </a:buClr>
              <a:buSzPts val="1800"/>
              <a:buNone/>
              <a:defRPr/>
            </a:lvl8pPr>
            <a:lvl9pPr lvl="8" algn="ctr">
              <a:lnSpc>
                <a:spcPct val="100000"/>
              </a:lnSpc>
              <a:spcBef>
                <a:spcPts val="0"/>
              </a:spcBef>
              <a:spcAft>
                <a:spcPts val="0"/>
              </a:spcAft>
              <a:buClr>
                <a:srgbClr val="3C3C3C"/>
              </a:buClr>
              <a:buSzPts val="1800"/>
              <a:buNone/>
              <a:defRPr/>
            </a:lvl9pPr>
          </a:lstStyle>
          <a:p/>
        </p:txBody>
      </p:sp>
      <p:sp>
        <p:nvSpPr>
          <p:cNvPr id="77" name="Google Shape;77;p10"/>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Autofit/>
          </a:bodyPr>
          <a:lstStyle>
            <a:lvl1pPr indent="-342900" lvl="0" marL="457200" algn="l">
              <a:lnSpc>
                <a:spcPct val="100000"/>
              </a:lnSpc>
              <a:spcBef>
                <a:spcPts val="700"/>
              </a:spcBef>
              <a:spcAft>
                <a:spcPts val="0"/>
              </a:spcAft>
              <a:buClr>
                <a:srgbClr val="3C3C3C"/>
              </a:buClr>
              <a:buSzPts val="1800"/>
              <a:buChar char="»"/>
              <a:defRPr/>
            </a:lvl1pPr>
            <a:lvl2pPr indent="-342900" lvl="1" marL="914400" algn="l">
              <a:lnSpc>
                <a:spcPct val="100000"/>
              </a:lnSpc>
              <a:spcBef>
                <a:spcPts val="700"/>
              </a:spcBef>
              <a:spcAft>
                <a:spcPts val="0"/>
              </a:spcAft>
              <a:buClr>
                <a:srgbClr val="3C3C3C"/>
              </a:buClr>
              <a:buSzPts val="1800"/>
              <a:buChar char="–"/>
              <a:defRPr/>
            </a:lvl2pPr>
            <a:lvl3pPr indent="-342900" lvl="2" marL="1371600" algn="l">
              <a:lnSpc>
                <a:spcPct val="100000"/>
              </a:lnSpc>
              <a:spcBef>
                <a:spcPts val="700"/>
              </a:spcBef>
              <a:spcAft>
                <a:spcPts val="0"/>
              </a:spcAft>
              <a:buClr>
                <a:srgbClr val="3C3C3C"/>
              </a:buClr>
              <a:buSzPts val="1800"/>
              <a:buChar char="•"/>
              <a:defRPr/>
            </a:lvl3pPr>
            <a:lvl4pPr indent="-342900" lvl="3" marL="1828800" algn="l">
              <a:lnSpc>
                <a:spcPct val="100000"/>
              </a:lnSpc>
              <a:spcBef>
                <a:spcPts val="700"/>
              </a:spcBef>
              <a:spcAft>
                <a:spcPts val="0"/>
              </a:spcAft>
              <a:buClr>
                <a:srgbClr val="3C3C3C"/>
              </a:buClr>
              <a:buSzPts val="1800"/>
              <a:buChar char="–"/>
              <a:defRPr/>
            </a:lvl4pPr>
            <a:lvl5pPr indent="-342900" lvl="4" marL="2286000" algn="l">
              <a:lnSpc>
                <a:spcPct val="100000"/>
              </a:lnSpc>
              <a:spcBef>
                <a:spcPts val="700"/>
              </a:spcBef>
              <a:spcAft>
                <a:spcPts val="0"/>
              </a:spcAft>
              <a:buClr>
                <a:srgbClr val="3C3C3C"/>
              </a:buClr>
              <a:buSzPts val="1800"/>
              <a:buChar char="»"/>
              <a:defRPr/>
            </a:lvl5pPr>
            <a:lvl6pPr indent="-342900" lvl="5" marL="2743200" algn="l">
              <a:lnSpc>
                <a:spcPct val="100000"/>
              </a:lnSpc>
              <a:spcBef>
                <a:spcPts val="700"/>
              </a:spcBef>
              <a:spcAft>
                <a:spcPts val="0"/>
              </a:spcAft>
              <a:buClr>
                <a:srgbClr val="3C3C3C"/>
              </a:buClr>
              <a:buSzPts val="1800"/>
              <a:buChar char="•"/>
              <a:defRPr/>
            </a:lvl6pPr>
            <a:lvl7pPr indent="-342900" lvl="6" marL="3200400" algn="l">
              <a:lnSpc>
                <a:spcPct val="100000"/>
              </a:lnSpc>
              <a:spcBef>
                <a:spcPts val="700"/>
              </a:spcBef>
              <a:spcAft>
                <a:spcPts val="0"/>
              </a:spcAft>
              <a:buClr>
                <a:srgbClr val="3C3C3C"/>
              </a:buClr>
              <a:buSzPts val="1800"/>
              <a:buChar char="•"/>
              <a:defRPr/>
            </a:lvl7pPr>
            <a:lvl8pPr indent="-342900" lvl="7" marL="3657600" algn="l">
              <a:lnSpc>
                <a:spcPct val="100000"/>
              </a:lnSpc>
              <a:spcBef>
                <a:spcPts val="700"/>
              </a:spcBef>
              <a:spcAft>
                <a:spcPts val="0"/>
              </a:spcAft>
              <a:buClr>
                <a:srgbClr val="3C3C3C"/>
              </a:buClr>
              <a:buSzPts val="1800"/>
              <a:buChar char="•"/>
              <a:defRPr/>
            </a:lvl8pPr>
            <a:lvl9pPr indent="-342900" lvl="8" marL="4114800" algn="l">
              <a:lnSpc>
                <a:spcPct val="100000"/>
              </a:lnSpc>
              <a:spcBef>
                <a:spcPts val="700"/>
              </a:spcBef>
              <a:spcAft>
                <a:spcPts val="0"/>
              </a:spcAft>
              <a:buClr>
                <a:srgbClr val="3C3C3C"/>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0"/>
        </a:solidFill>
      </p:bgPr>
    </p:bg>
    <p:spTree>
      <p:nvGrpSpPr>
        <p:cNvPr id="5" name="Shape 5"/>
        <p:cNvGrpSpPr/>
        <p:nvPr/>
      </p:nvGrpSpPr>
      <p:grpSpPr>
        <a:xfrm>
          <a:off x="0" y="0"/>
          <a:ext cx="0" cy="0"/>
          <a:chOff x="0" y="0"/>
          <a:chExt cx="0" cy="0"/>
        </a:xfrm>
      </p:grpSpPr>
      <p:pic>
        <p:nvPicPr>
          <p:cNvPr descr="light-001.gif" id="6" name="Google Shape;6;p1"/>
          <p:cNvPicPr preferRelativeResize="0"/>
          <p:nvPr/>
        </p:nvPicPr>
        <p:blipFill rotWithShape="1">
          <a:blip r:embed="rId1">
            <a:alphaModFix/>
          </a:blip>
          <a:srcRect b="0" l="0" r="0" t="0"/>
          <a:stretch/>
        </p:blipFill>
        <p:spPr>
          <a:xfrm>
            <a:off x="0" y="3106737"/>
            <a:ext cx="9144000" cy="3751263"/>
          </a:xfrm>
          <a:prstGeom prst="rect">
            <a:avLst/>
          </a:prstGeom>
          <a:noFill/>
          <a:ln>
            <a:noFill/>
          </a:ln>
        </p:spPr>
      </p:pic>
      <p:sp>
        <p:nvSpPr>
          <p:cNvPr id="7" name="Google Shape;7;p1"/>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lvl1pPr indent="0" lvl="0" marL="0" marR="0" rtl="0" algn="l">
              <a:lnSpc>
                <a:spcPct val="100000"/>
              </a:lnSpc>
              <a:spcBef>
                <a:spcPts val="0"/>
              </a:spcBef>
              <a:spcAft>
                <a:spcPts val="0"/>
              </a:spcAft>
              <a:buClr>
                <a:srgbClr val="B4DCF5"/>
              </a:buClr>
              <a:buSzPts val="1400"/>
              <a:buFont typeface="Calibri"/>
              <a:buNone/>
              <a:defRPr b="1" i="0" sz="1400" u="none" cap="none" strike="noStrike">
                <a:solidFill>
                  <a:srgbClr val="B4DCF5"/>
                </a:solidFill>
                <a:latin typeface="Calibri"/>
                <a:ea typeface="Calibri"/>
                <a:cs typeface="Calibri"/>
                <a:sym typeface="Calibri"/>
              </a:defRPr>
            </a:lvl1pPr>
            <a:lvl2pPr indent="0" lvl="1" marL="0" marR="0" rtl="0" algn="l">
              <a:lnSpc>
                <a:spcPct val="100000"/>
              </a:lnSpc>
              <a:spcBef>
                <a:spcPts val="0"/>
              </a:spcBef>
              <a:spcAft>
                <a:spcPts val="0"/>
              </a:spcAft>
              <a:buClr>
                <a:srgbClr val="B4DCF5"/>
              </a:buClr>
              <a:buSzPts val="1400"/>
              <a:buFont typeface="Calibri"/>
              <a:buNone/>
              <a:defRPr b="1" i="0" sz="1400" u="none" cap="none" strike="noStrike">
                <a:solidFill>
                  <a:srgbClr val="B4DCF5"/>
                </a:solidFill>
                <a:latin typeface="Calibri"/>
                <a:ea typeface="Calibri"/>
                <a:cs typeface="Calibri"/>
                <a:sym typeface="Calibri"/>
              </a:defRPr>
            </a:lvl2pPr>
            <a:lvl3pPr indent="0" lvl="2" marL="0" marR="0" rtl="0" algn="l">
              <a:lnSpc>
                <a:spcPct val="100000"/>
              </a:lnSpc>
              <a:spcBef>
                <a:spcPts val="0"/>
              </a:spcBef>
              <a:spcAft>
                <a:spcPts val="0"/>
              </a:spcAft>
              <a:buClr>
                <a:srgbClr val="B4DCF5"/>
              </a:buClr>
              <a:buSzPts val="1400"/>
              <a:buFont typeface="Calibri"/>
              <a:buNone/>
              <a:defRPr b="1" i="0" sz="1400" u="none" cap="none" strike="noStrike">
                <a:solidFill>
                  <a:srgbClr val="B4DCF5"/>
                </a:solidFill>
                <a:latin typeface="Calibri"/>
                <a:ea typeface="Calibri"/>
                <a:cs typeface="Calibri"/>
                <a:sym typeface="Calibri"/>
              </a:defRPr>
            </a:lvl3pPr>
            <a:lvl4pPr indent="0" lvl="3" marL="0" marR="0" rtl="0" algn="l">
              <a:lnSpc>
                <a:spcPct val="100000"/>
              </a:lnSpc>
              <a:spcBef>
                <a:spcPts val="0"/>
              </a:spcBef>
              <a:spcAft>
                <a:spcPts val="0"/>
              </a:spcAft>
              <a:buClr>
                <a:srgbClr val="B4DCF5"/>
              </a:buClr>
              <a:buSzPts val="1400"/>
              <a:buFont typeface="Calibri"/>
              <a:buNone/>
              <a:defRPr b="1" i="0" sz="1400" u="none" cap="none" strike="noStrike">
                <a:solidFill>
                  <a:srgbClr val="B4DCF5"/>
                </a:solidFill>
                <a:latin typeface="Calibri"/>
                <a:ea typeface="Calibri"/>
                <a:cs typeface="Calibri"/>
                <a:sym typeface="Calibri"/>
              </a:defRPr>
            </a:lvl4pPr>
            <a:lvl5pPr indent="0" lvl="4" marL="0" marR="0" rtl="0" algn="l">
              <a:lnSpc>
                <a:spcPct val="100000"/>
              </a:lnSpc>
              <a:spcBef>
                <a:spcPts val="0"/>
              </a:spcBef>
              <a:spcAft>
                <a:spcPts val="0"/>
              </a:spcAft>
              <a:buClr>
                <a:srgbClr val="B4DCF5"/>
              </a:buClr>
              <a:buSzPts val="1400"/>
              <a:buFont typeface="Calibri"/>
              <a:buNone/>
              <a:defRPr b="1" i="0" sz="1400" u="none" cap="none" strike="noStrike">
                <a:solidFill>
                  <a:srgbClr val="B4DCF5"/>
                </a:solidFill>
                <a:latin typeface="Calibri"/>
                <a:ea typeface="Calibri"/>
                <a:cs typeface="Calibri"/>
                <a:sym typeface="Calibri"/>
              </a:defRPr>
            </a:lvl5pPr>
            <a:lvl6pPr indent="0" lvl="5" marL="0" marR="0" rtl="0" algn="l">
              <a:lnSpc>
                <a:spcPct val="100000"/>
              </a:lnSpc>
              <a:spcBef>
                <a:spcPts val="0"/>
              </a:spcBef>
              <a:spcAft>
                <a:spcPts val="0"/>
              </a:spcAft>
              <a:buClr>
                <a:srgbClr val="B4DCF5"/>
              </a:buClr>
              <a:buSzPts val="1400"/>
              <a:buFont typeface="Calibri"/>
              <a:buNone/>
              <a:defRPr b="1" i="0" sz="1400" u="none" cap="none" strike="noStrike">
                <a:solidFill>
                  <a:srgbClr val="B4DCF5"/>
                </a:solidFill>
                <a:latin typeface="Calibri"/>
                <a:ea typeface="Calibri"/>
                <a:cs typeface="Calibri"/>
                <a:sym typeface="Calibri"/>
              </a:defRPr>
            </a:lvl6pPr>
            <a:lvl7pPr indent="0" lvl="6" marL="0" marR="0" rtl="0" algn="l">
              <a:lnSpc>
                <a:spcPct val="100000"/>
              </a:lnSpc>
              <a:spcBef>
                <a:spcPts val="0"/>
              </a:spcBef>
              <a:spcAft>
                <a:spcPts val="0"/>
              </a:spcAft>
              <a:buClr>
                <a:srgbClr val="B4DCF5"/>
              </a:buClr>
              <a:buSzPts val="1400"/>
              <a:buFont typeface="Calibri"/>
              <a:buNone/>
              <a:defRPr b="1" i="0" sz="1400" u="none" cap="none" strike="noStrike">
                <a:solidFill>
                  <a:srgbClr val="B4DCF5"/>
                </a:solidFill>
                <a:latin typeface="Calibri"/>
                <a:ea typeface="Calibri"/>
                <a:cs typeface="Calibri"/>
                <a:sym typeface="Calibri"/>
              </a:defRPr>
            </a:lvl7pPr>
            <a:lvl8pPr indent="0" lvl="7" marL="0" marR="0" rtl="0" algn="l">
              <a:lnSpc>
                <a:spcPct val="100000"/>
              </a:lnSpc>
              <a:spcBef>
                <a:spcPts val="0"/>
              </a:spcBef>
              <a:spcAft>
                <a:spcPts val="0"/>
              </a:spcAft>
              <a:buClr>
                <a:srgbClr val="B4DCF5"/>
              </a:buClr>
              <a:buSzPts val="1400"/>
              <a:buFont typeface="Calibri"/>
              <a:buNone/>
              <a:defRPr b="1" i="0" sz="1400" u="none" cap="none" strike="noStrike">
                <a:solidFill>
                  <a:srgbClr val="B4DCF5"/>
                </a:solidFill>
                <a:latin typeface="Calibri"/>
                <a:ea typeface="Calibri"/>
                <a:cs typeface="Calibri"/>
                <a:sym typeface="Calibri"/>
              </a:defRPr>
            </a:lvl8pPr>
            <a:lvl9pPr indent="0" lvl="8" marL="0" marR="0" rtl="0" algn="l">
              <a:lnSpc>
                <a:spcPct val="100000"/>
              </a:lnSpc>
              <a:spcBef>
                <a:spcPts val="0"/>
              </a:spcBef>
              <a:spcAft>
                <a:spcPts val="0"/>
              </a:spcAft>
              <a:buClr>
                <a:srgbClr val="B4DCF5"/>
              </a:buClr>
              <a:buSzPts val="1400"/>
              <a:buFont typeface="Calibri"/>
              <a:buNone/>
              <a:defRPr b="1" i="0" sz="1400" u="none" cap="none" strike="noStrike">
                <a:solidFill>
                  <a:srgbClr val="B4DCF5"/>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8" name="Google Shape;8;p1"/>
          <p:cNvSpPr txBox="1"/>
          <p:nvPr/>
        </p:nvSpPr>
        <p:spPr>
          <a:xfrm>
            <a:off x="7653337" y="6165850"/>
            <a:ext cx="720726" cy="358140"/>
          </a:xfrm>
          <a:prstGeom prst="rect">
            <a:avLst/>
          </a:prstGeom>
          <a:noFill/>
          <a:ln>
            <a:noFill/>
          </a:ln>
        </p:spPr>
        <p:txBody>
          <a:bodyPr anchorCtr="0" anchor="t" bIns="45700" lIns="45700" spcFirstLastPara="1" rIns="45700" wrap="square" tIns="45700">
            <a:noAutofit/>
          </a:bodyPr>
          <a:lstStyle/>
          <a:p>
            <a:pPr indent="0" lvl="0" marL="0" marR="0" rtl="0" algn="r">
              <a:lnSpc>
                <a:spcPct val="100000"/>
              </a:lnSpc>
              <a:spcBef>
                <a:spcPts val="0"/>
              </a:spcBef>
              <a:spcAft>
                <a:spcPts val="0"/>
              </a:spcAft>
              <a:buClr>
                <a:srgbClr val="FFFFF0"/>
              </a:buClr>
              <a:buSzPts val="1600"/>
              <a:buFont typeface="Calibri"/>
              <a:buNone/>
            </a:pPr>
            <a:r>
              <a:rPr b="0" i="1" lang="en-US" sz="1600" u="none" cap="none" strike="noStrike">
                <a:solidFill>
                  <a:srgbClr val="FFFFF0"/>
                </a:solidFill>
                <a:latin typeface="Calibri"/>
                <a:ea typeface="Calibri"/>
                <a:cs typeface="Calibri"/>
                <a:sym typeface="Calibri"/>
              </a:rPr>
              <a:t>of</a:t>
            </a:r>
            <a:r>
              <a:rPr b="0" i="1" lang="en-US" sz="1800" u="none" cap="none" strike="noStrike">
                <a:solidFill>
                  <a:srgbClr val="FFFFF0"/>
                </a:solidFill>
                <a:latin typeface="Calibri"/>
                <a:ea typeface="Calibri"/>
                <a:cs typeface="Calibri"/>
                <a:sym typeface="Calibri"/>
              </a:rPr>
              <a:t> </a:t>
            </a:r>
            <a:r>
              <a:rPr b="0" i="1" lang="en-US" sz="1400" u="none" cap="none" strike="noStrike">
                <a:solidFill>
                  <a:srgbClr val="64645A"/>
                </a:solidFill>
                <a:latin typeface="Calibri"/>
                <a:ea typeface="Calibri"/>
                <a:cs typeface="Calibri"/>
                <a:sym typeface="Calibri"/>
              </a:rPr>
              <a:t>  </a:t>
            </a:r>
            <a:r>
              <a:rPr b="1" i="0" lang="en-US" sz="1400" u="none" cap="none" strike="noStrike">
                <a:solidFill>
                  <a:srgbClr val="B4DCF5"/>
                </a:solidFill>
                <a:latin typeface="Calibri"/>
                <a:ea typeface="Calibri"/>
                <a:cs typeface="Calibri"/>
                <a:sym typeface="Calibri"/>
              </a:rPr>
              <a:t>36</a:t>
            </a:r>
            <a:endParaRPr/>
          </a:p>
        </p:txBody>
      </p:sp>
      <p:sp>
        <p:nvSpPr>
          <p:cNvPr id="9" name="Google Shape;9;p1"/>
          <p:cNvSpPr txBox="1"/>
          <p:nvPr>
            <p:ph type="title"/>
          </p:nvPr>
        </p:nvSpPr>
        <p:spPr>
          <a:xfrm>
            <a:off x="457200" y="274637"/>
            <a:ext cx="8229600" cy="1143001"/>
          </a:xfrm>
          <a:prstGeom prst="rect">
            <a:avLst/>
          </a:prstGeom>
          <a:noFill/>
          <a:ln>
            <a:noFill/>
          </a:ln>
        </p:spPr>
        <p:txBody>
          <a:bodyPr anchorCtr="0" anchor="ctr" bIns="45700" lIns="45700" spcFirstLastPara="1" rIns="45700" wrap="square" tIns="45700">
            <a:noAutofit/>
          </a:bodyPr>
          <a:lstStyle>
            <a:lvl1pPr lvl="0" marR="0" rtl="0" algn="ctr">
              <a:lnSpc>
                <a:spcPct val="100000"/>
              </a:lnSpc>
              <a:spcBef>
                <a:spcPts val="0"/>
              </a:spcBef>
              <a:spcAft>
                <a:spcPts val="0"/>
              </a:spcAft>
              <a:buClr>
                <a:srgbClr val="3C3C3C"/>
              </a:buClr>
              <a:buSzPts val="4400"/>
              <a:buFont typeface="Calibri"/>
              <a:buNone/>
              <a:defRPr b="0" i="0" sz="4400" u="none" cap="none" strike="noStrike">
                <a:solidFill>
                  <a:srgbClr val="3C3C3C"/>
                </a:solidFill>
                <a:latin typeface="Calibri"/>
                <a:ea typeface="Calibri"/>
                <a:cs typeface="Calibri"/>
                <a:sym typeface="Calibri"/>
              </a:defRPr>
            </a:lvl1pPr>
            <a:lvl2pPr lvl="1" marR="0" rtl="0" algn="ctr">
              <a:lnSpc>
                <a:spcPct val="100000"/>
              </a:lnSpc>
              <a:spcBef>
                <a:spcPts val="0"/>
              </a:spcBef>
              <a:spcAft>
                <a:spcPts val="0"/>
              </a:spcAft>
              <a:buClr>
                <a:srgbClr val="3C3C3C"/>
              </a:buClr>
              <a:buSzPts val="4400"/>
              <a:buFont typeface="Calibri"/>
              <a:buNone/>
              <a:defRPr b="0" i="0" sz="4400" u="none" cap="none" strike="noStrike">
                <a:solidFill>
                  <a:srgbClr val="3C3C3C"/>
                </a:solidFill>
                <a:latin typeface="Calibri"/>
                <a:ea typeface="Calibri"/>
                <a:cs typeface="Calibri"/>
                <a:sym typeface="Calibri"/>
              </a:defRPr>
            </a:lvl2pPr>
            <a:lvl3pPr lvl="2" marR="0" rtl="0" algn="ctr">
              <a:lnSpc>
                <a:spcPct val="100000"/>
              </a:lnSpc>
              <a:spcBef>
                <a:spcPts val="0"/>
              </a:spcBef>
              <a:spcAft>
                <a:spcPts val="0"/>
              </a:spcAft>
              <a:buClr>
                <a:srgbClr val="3C3C3C"/>
              </a:buClr>
              <a:buSzPts val="4400"/>
              <a:buFont typeface="Calibri"/>
              <a:buNone/>
              <a:defRPr b="0" i="0" sz="4400" u="none" cap="none" strike="noStrike">
                <a:solidFill>
                  <a:srgbClr val="3C3C3C"/>
                </a:solidFill>
                <a:latin typeface="Calibri"/>
                <a:ea typeface="Calibri"/>
                <a:cs typeface="Calibri"/>
                <a:sym typeface="Calibri"/>
              </a:defRPr>
            </a:lvl3pPr>
            <a:lvl4pPr lvl="3" marR="0" rtl="0" algn="ctr">
              <a:lnSpc>
                <a:spcPct val="100000"/>
              </a:lnSpc>
              <a:spcBef>
                <a:spcPts val="0"/>
              </a:spcBef>
              <a:spcAft>
                <a:spcPts val="0"/>
              </a:spcAft>
              <a:buClr>
                <a:srgbClr val="3C3C3C"/>
              </a:buClr>
              <a:buSzPts val="4400"/>
              <a:buFont typeface="Calibri"/>
              <a:buNone/>
              <a:defRPr b="0" i="0" sz="4400" u="none" cap="none" strike="noStrike">
                <a:solidFill>
                  <a:srgbClr val="3C3C3C"/>
                </a:solidFill>
                <a:latin typeface="Calibri"/>
                <a:ea typeface="Calibri"/>
                <a:cs typeface="Calibri"/>
                <a:sym typeface="Calibri"/>
              </a:defRPr>
            </a:lvl4pPr>
            <a:lvl5pPr lvl="4" marR="0" rtl="0" algn="ctr">
              <a:lnSpc>
                <a:spcPct val="100000"/>
              </a:lnSpc>
              <a:spcBef>
                <a:spcPts val="0"/>
              </a:spcBef>
              <a:spcAft>
                <a:spcPts val="0"/>
              </a:spcAft>
              <a:buClr>
                <a:srgbClr val="3C3C3C"/>
              </a:buClr>
              <a:buSzPts val="4400"/>
              <a:buFont typeface="Calibri"/>
              <a:buNone/>
              <a:defRPr b="0" i="0" sz="4400" u="none" cap="none" strike="noStrike">
                <a:solidFill>
                  <a:srgbClr val="3C3C3C"/>
                </a:solidFill>
                <a:latin typeface="Calibri"/>
                <a:ea typeface="Calibri"/>
                <a:cs typeface="Calibri"/>
                <a:sym typeface="Calibri"/>
              </a:defRPr>
            </a:lvl5pPr>
            <a:lvl6pPr lvl="5" marR="0" rtl="0" algn="ctr">
              <a:lnSpc>
                <a:spcPct val="100000"/>
              </a:lnSpc>
              <a:spcBef>
                <a:spcPts val="0"/>
              </a:spcBef>
              <a:spcAft>
                <a:spcPts val="0"/>
              </a:spcAft>
              <a:buClr>
                <a:srgbClr val="3C3C3C"/>
              </a:buClr>
              <a:buSzPts val="4400"/>
              <a:buFont typeface="Calibri"/>
              <a:buNone/>
              <a:defRPr b="0" i="0" sz="4400" u="none" cap="none" strike="noStrike">
                <a:solidFill>
                  <a:srgbClr val="3C3C3C"/>
                </a:solidFill>
                <a:latin typeface="Calibri"/>
                <a:ea typeface="Calibri"/>
                <a:cs typeface="Calibri"/>
                <a:sym typeface="Calibri"/>
              </a:defRPr>
            </a:lvl6pPr>
            <a:lvl7pPr lvl="6" marR="0" rtl="0" algn="ctr">
              <a:lnSpc>
                <a:spcPct val="100000"/>
              </a:lnSpc>
              <a:spcBef>
                <a:spcPts val="0"/>
              </a:spcBef>
              <a:spcAft>
                <a:spcPts val="0"/>
              </a:spcAft>
              <a:buClr>
                <a:srgbClr val="3C3C3C"/>
              </a:buClr>
              <a:buSzPts val="4400"/>
              <a:buFont typeface="Calibri"/>
              <a:buNone/>
              <a:defRPr b="0" i="0" sz="4400" u="none" cap="none" strike="noStrike">
                <a:solidFill>
                  <a:srgbClr val="3C3C3C"/>
                </a:solidFill>
                <a:latin typeface="Calibri"/>
                <a:ea typeface="Calibri"/>
                <a:cs typeface="Calibri"/>
                <a:sym typeface="Calibri"/>
              </a:defRPr>
            </a:lvl7pPr>
            <a:lvl8pPr lvl="7" marR="0" rtl="0" algn="ctr">
              <a:lnSpc>
                <a:spcPct val="100000"/>
              </a:lnSpc>
              <a:spcBef>
                <a:spcPts val="0"/>
              </a:spcBef>
              <a:spcAft>
                <a:spcPts val="0"/>
              </a:spcAft>
              <a:buClr>
                <a:srgbClr val="3C3C3C"/>
              </a:buClr>
              <a:buSzPts val="4400"/>
              <a:buFont typeface="Calibri"/>
              <a:buNone/>
              <a:defRPr b="0" i="0" sz="4400" u="none" cap="none" strike="noStrike">
                <a:solidFill>
                  <a:srgbClr val="3C3C3C"/>
                </a:solidFill>
                <a:latin typeface="Calibri"/>
                <a:ea typeface="Calibri"/>
                <a:cs typeface="Calibri"/>
                <a:sym typeface="Calibri"/>
              </a:defRPr>
            </a:lvl8pPr>
            <a:lvl9pPr lvl="8" marR="0" rtl="0" algn="ctr">
              <a:lnSpc>
                <a:spcPct val="100000"/>
              </a:lnSpc>
              <a:spcBef>
                <a:spcPts val="0"/>
              </a:spcBef>
              <a:spcAft>
                <a:spcPts val="0"/>
              </a:spcAft>
              <a:buClr>
                <a:srgbClr val="3C3C3C"/>
              </a:buClr>
              <a:buSzPts val="4400"/>
              <a:buFont typeface="Calibri"/>
              <a:buNone/>
              <a:defRPr b="0" i="0" sz="4400" u="none" cap="none" strike="noStrike">
                <a:solidFill>
                  <a:srgbClr val="3C3C3C"/>
                </a:solidFill>
                <a:latin typeface="Calibri"/>
                <a:ea typeface="Calibri"/>
                <a:cs typeface="Calibri"/>
                <a:sym typeface="Calibri"/>
              </a:defRPr>
            </a:lvl9pPr>
          </a:lstStyle>
          <a:p/>
        </p:txBody>
      </p:sp>
      <p:sp>
        <p:nvSpPr>
          <p:cNvPr id="10" name="Google Shape;10;p1"/>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Autofit/>
          </a:bodyPr>
          <a:lstStyle>
            <a:lvl1pPr indent="-431800" lvl="0" marL="457200" marR="0" rtl="0" algn="l">
              <a:lnSpc>
                <a:spcPct val="100000"/>
              </a:lnSpc>
              <a:spcBef>
                <a:spcPts val="700"/>
              </a:spcBef>
              <a:spcAft>
                <a:spcPts val="0"/>
              </a:spcAft>
              <a:buClr>
                <a:srgbClr val="3C3C3C"/>
              </a:buClr>
              <a:buSzPts val="3200"/>
              <a:buFont typeface="Arial"/>
              <a:buChar char="»"/>
              <a:defRPr b="0" i="0" sz="3200" u="none" cap="none" strike="noStrike">
                <a:solidFill>
                  <a:srgbClr val="3C3C3C"/>
                </a:solidFill>
                <a:latin typeface="Calibri"/>
                <a:ea typeface="Calibri"/>
                <a:cs typeface="Calibri"/>
                <a:sym typeface="Calibri"/>
              </a:defRPr>
            </a:lvl1pPr>
            <a:lvl2pPr indent="-431800" lvl="1" marL="914400" marR="0" rtl="0" algn="l">
              <a:lnSpc>
                <a:spcPct val="100000"/>
              </a:lnSpc>
              <a:spcBef>
                <a:spcPts val="700"/>
              </a:spcBef>
              <a:spcAft>
                <a:spcPts val="0"/>
              </a:spcAft>
              <a:buClr>
                <a:srgbClr val="3C3C3C"/>
              </a:buClr>
              <a:buSzPts val="3200"/>
              <a:buFont typeface="Arial"/>
              <a:buChar char="–"/>
              <a:defRPr b="0" i="0" sz="3200" u="none" cap="none" strike="noStrike">
                <a:solidFill>
                  <a:srgbClr val="3C3C3C"/>
                </a:solidFill>
                <a:latin typeface="Calibri"/>
                <a:ea typeface="Calibri"/>
                <a:cs typeface="Calibri"/>
                <a:sym typeface="Calibri"/>
              </a:defRPr>
            </a:lvl2pPr>
            <a:lvl3pPr indent="-431800" lvl="2" marL="1371600" marR="0" rtl="0" algn="l">
              <a:lnSpc>
                <a:spcPct val="100000"/>
              </a:lnSpc>
              <a:spcBef>
                <a:spcPts val="700"/>
              </a:spcBef>
              <a:spcAft>
                <a:spcPts val="0"/>
              </a:spcAft>
              <a:buClr>
                <a:srgbClr val="3C3C3C"/>
              </a:buClr>
              <a:buSzPts val="3200"/>
              <a:buFont typeface="Arial"/>
              <a:buChar char="•"/>
              <a:defRPr b="0" i="0" sz="3200" u="none" cap="none" strike="noStrike">
                <a:solidFill>
                  <a:srgbClr val="3C3C3C"/>
                </a:solidFill>
                <a:latin typeface="Calibri"/>
                <a:ea typeface="Calibri"/>
                <a:cs typeface="Calibri"/>
                <a:sym typeface="Calibri"/>
              </a:defRPr>
            </a:lvl3pPr>
            <a:lvl4pPr indent="-431800" lvl="3" marL="1828800" marR="0" rtl="0" algn="l">
              <a:lnSpc>
                <a:spcPct val="100000"/>
              </a:lnSpc>
              <a:spcBef>
                <a:spcPts val="700"/>
              </a:spcBef>
              <a:spcAft>
                <a:spcPts val="0"/>
              </a:spcAft>
              <a:buClr>
                <a:srgbClr val="3C3C3C"/>
              </a:buClr>
              <a:buSzPts val="3200"/>
              <a:buFont typeface="Arial"/>
              <a:buChar char="–"/>
              <a:defRPr b="0" i="0" sz="3200" u="none" cap="none" strike="noStrike">
                <a:solidFill>
                  <a:srgbClr val="3C3C3C"/>
                </a:solidFill>
                <a:latin typeface="Calibri"/>
                <a:ea typeface="Calibri"/>
                <a:cs typeface="Calibri"/>
                <a:sym typeface="Calibri"/>
              </a:defRPr>
            </a:lvl4pPr>
            <a:lvl5pPr indent="-431800" lvl="4" marL="2286000" marR="0" rtl="0" algn="l">
              <a:lnSpc>
                <a:spcPct val="100000"/>
              </a:lnSpc>
              <a:spcBef>
                <a:spcPts val="700"/>
              </a:spcBef>
              <a:spcAft>
                <a:spcPts val="0"/>
              </a:spcAft>
              <a:buClr>
                <a:srgbClr val="3C3C3C"/>
              </a:buClr>
              <a:buSzPts val="3200"/>
              <a:buFont typeface="Arial"/>
              <a:buChar char="»"/>
              <a:defRPr b="0" i="0" sz="3200" u="none" cap="none" strike="noStrike">
                <a:solidFill>
                  <a:srgbClr val="3C3C3C"/>
                </a:solidFill>
                <a:latin typeface="Calibri"/>
                <a:ea typeface="Calibri"/>
                <a:cs typeface="Calibri"/>
                <a:sym typeface="Calibri"/>
              </a:defRPr>
            </a:lvl5pPr>
            <a:lvl6pPr indent="-431800" lvl="5" marL="2743200" marR="0" rtl="0" algn="l">
              <a:lnSpc>
                <a:spcPct val="100000"/>
              </a:lnSpc>
              <a:spcBef>
                <a:spcPts val="700"/>
              </a:spcBef>
              <a:spcAft>
                <a:spcPts val="0"/>
              </a:spcAft>
              <a:buClr>
                <a:srgbClr val="3C3C3C"/>
              </a:buClr>
              <a:buSzPts val="3200"/>
              <a:buFont typeface="Arial"/>
              <a:buChar char="•"/>
              <a:defRPr b="0" i="0" sz="3200" u="none" cap="none" strike="noStrike">
                <a:solidFill>
                  <a:srgbClr val="3C3C3C"/>
                </a:solidFill>
                <a:latin typeface="Calibri"/>
                <a:ea typeface="Calibri"/>
                <a:cs typeface="Calibri"/>
                <a:sym typeface="Calibri"/>
              </a:defRPr>
            </a:lvl6pPr>
            <a:lvl7pPr indent="-431800" lvl="6" marL="3200400" marR="0" rtl="0" algn="l">
              <a:lnSpc>
                <a:spcPct val="100000"/>
              </a:lnSpc>
              <a:spcBef>
                <a:spcPts val="700"/>
              </a:spcBef>
              <a:spcAft>
                <a:spcPts val="0"/>
              </a:spcAft>
              <a:buClr>
                <a:srgbClr val="3C3C3C"/>
              </a:buClr>
              <a:buSzPts val="3200"/>
              <a:buFont typeface="Arial"/>
              <a:buChar char="•"/>
              <a:defRPr b="0" i="0" sz="3200" u="none" cap="none" strike="noStrike">
                <a:solidFill>
                  <a:srgbClr val="3C3C3C"/>
                </a:solidFill>
                <a:latin typeface="Calibri"/>
                <a:ea typeface="Calibri"/>
                <a:cs typeface="Calibri"/>
                <a:sym typeface="Calibri"/>
              </a:defRPr>
            </a:lvl7pPr>
            <a:lvl8pPr indent="-431800" lvl="7" marL="3657600" marR="0" rtl="0" algn="l">
              <a:lnSpc>
                <a:spcPct val="100000"/>
              </a:lnSpc>
              <a:spcBef>
                <a:spcPts val="700"/>
              </a:spcBef>
              <a:spcAft>
                <a:spcPts val="0"/>
              </a:spcAft>
              <a:buClr>
                <a:srgbClr val="3C3C3C"/>
              </a:buClr>
              <a:buSzPts val="3200"/>
              <a:buFont typeface="Arial"/>
              <a:buChar char="•"/>
              <a:defRPr b="0" i="0" sz="3200" u="none" cap="none" strike="noStrike">
                <a:solidFill>
                  <a:srgbClr val="3C3C3C"/>
                </a:solidFill>
                <a:latin typeface="Calibri"/>
                <a:ea typeface="Calibri"/>
                <a:cs typeface="Calibri"/>
                <a:sym typeface="Calibri"/>
              </a:defRPr>
            </a:lvl8pPr>
            <a:lvl9pPr indent="-431800" lvl="8" marL="4114800" marR="0" rtl="0" algn="l">
              <a:lnSpc>
                <a:spcPct val="100000"/>
              </a:lnSpc>
              <a:spcBef>
                <a:spcPts val="700"/>
              </a:spcBef>
              <a:spcAft>
                <a:spcPts val="0"/>
              </a:spcAft>
              <a:buClr>
                <a:srgbClr val="3C3C3C"/>
              </a:buClr>
              <a:buSzPts val="3200"/>
              <a:buFont typeface="Arial"/>
              <a:buChar char="•"/>
              <a:defRPr b="0" i="0" sz="3200" u="none" cap="none" strike="noStrike">
                <a:solidFill>
                  <a:srgbClr val="3C3C3C"/>
                </a:solidFill>
                <a:latin typeface="Calibri"/>
                <a:ea typeface="Calibri"/>
                <a:cs typeface="Calibri"/>
                <a:sym typeface="Calibri"/>
              </a:defRPr>
            </a:lvl9pPr>
          </a:lstStyle>
          <a:p/>
        </p:txBody>
      </p:sp>
      <p:sp>
        <p:nvSpPr>
          <p:cNvPr id="11" name="Google Shape;11;p1"/>
          <p:cNvSpPr txBox="1"/>
          <p:nvPr/>
        </p:nvSpPr>
        <p:spPr>
          <a:xfrm>
            <a:off x="331633" y="6134100"/>
            <a:ext cx="1492856" cy="44704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meta</a:t>
            </a:r>
            <a:r>
              <a:rPr b="1" i="0" lang="en-US" sz="2400" u="none" cap="none" strike="noStrike">
                <a:solidFill>
                  <a:schemeClr val="accent2"/>
                </a:solidFill>
                <a:latin typeface="Calibri"/>
                <a:ea typeface="Calibri"/>
                <a:cs typeface="Calibri"/>
                <a:sym typeface="Calibri"/>
              </a:rPr>
              <a:t>cube</a:t>
            </a:r>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1.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1.png"/><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2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3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3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30.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2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idx="12" type="sldNum"/>
          </p:nvPr>
        </p:nvSpPr>
        <p:spPr>
          <a:xfrm>
            <a:off x="7445375" y="6210300"/>
            <a:ext cx="312600" cy="2946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lang="en-US"/>
              <a:t>‹#›</a:t>
            </a:fld>
            <a:endParaRPr/>
          </a:p>
        </p:txBody>
      </p:sp>
      <p:sp>
        <p:nvSpPr>
          <p:cNvPr id="94" name="Google Shape;94;p14"/>
          <p:cNvSpPr txBox="1"/>
          <p:nvPr>
            <p:ph idx="4294967295" type="title"/>
          </p:nvPr>
        </p:nvSpPr>
        <p:spPr>
          <a:xfrm>
            <a:off x="126609" y="3059356"/>
            <a:ext cx="9144000" cy="822325"/>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lt2"/>
              </a:buClr>
              <a:buSzPts val="4860"/>
              <a:buFont typeface="Calibri"/>
              <a:buNone/>
            </a:pPr>
            <a:r>
              <a:rPr b="0" i="0" lang="en-US" sz="4860" u="none" cap="none" strike="noStrike">
                <a:solidFill>
                  <a:schemeClr val="lt2"/>
                </a:solidFill>
                <a:latin typeface="Calibri"/>
                <a:ea typeface="Calibri"/>
                <a:cs typeface="Calibri"/>
                <a:sym typeface="Calibri"/>
              </a:rPr>
              <a:t>An Introduction to Agile</a:t>
            </a:r>
            <a:endParaRPr b="0" i="0" sz="4860" u="none" cap="none" strike="noStrike">
              <a:solidFill>
                <a:schemeClr val="lt2"/>
              </a:solidFill>
              <a:latin typeface="Calibri"/>
              <a:ea typeface="Calibri"/>
              <a:cs typeface="Calibri"/>
              <a:sym typeface="Calibri"/>
            </a:endParaRPr>
          </a:p>
        </p:txBody>
      </p:sp>
      <p:sp>
        <p:nvSpPr>
          <p:cNvPr id="95" name="Google Shape;95;p14"/>
          <p:cNvSpPr txBox="1"/>
          <p:nvPr/>
        </p:nvSpPr>
        <p:spPr>
          <a:xfrm>
            <a:off x="539750" y="828674"/>
            <a:ext cx="8064500" cy="1384301"/>
          </a:xfrm>
          <a:prstGeom prst="rect">
            <a:avLst/>
          </a:prstGeom>
          <a:noFill/>
          <a:ln>
            <a:noFill/>
          </a:ln>
        </p:spPr>
        <p:txBody>
          <a:bodyPr anchorCtr="0" anchor="ctr" bIns="0" lIns="0" spcFirstLastPara="1" rIns="0" wrap="square" tIns="0">
            <a:noAutofit/>
          </a:bodyPr>
          <a:lstStyle/>
          <a:p>
            <a:pPr indent="-179387" lvl="0" marL="179387" marR="0" rtl="0" algn="ctr">
              <a:lnSpc>
                <a:spcPct val="100000"/>
              </a:lnSpc>
              <a:spcBef>
                <a:spcPts val="0"/>
              </a:spcBef>
              <a:spcAft>
                <a:spcPts val="0"/>
              </a:spcAft>
              <a:buClr>
                <a:schemeClr val="accent1"/>
              </a:buClr>
              <a:buSzPts val="2400"/>
              <a:buFont typeface="Calibri"/>
              <a:buNone/>
            </a:pPr>
            <a:r>
              <a:t/>
            </a:r>
            <a:endParaRPr b="0" i="0" sz="2400" u="none" cap="none" strike="noStrike">
              <a:solidFill>
                <a:schemeClr val="accent2"/>
              </a:solidFill>
              <a:latin typeface="Calibri"/>
              <a:ea typeface="Calibri"/>
              <a:cs typeface="Calibri"/>
              <a:sym typeface="Calibri"/>
            </a:endParaRPr>
          </a:p>
        </p:txBody>
      </p:sp>
      <p:sp>
        <p:nvSpPr>
          <p:cNvPr id="96" name="Google Shape;96;p14"/>
          <p:cNvSpPr txBox="1"/>
          <p:nvPr/>
        </p:nvSpPr>
        <p:spPr>
          <a:xfrm>
            <a:off x="6736795" y="4728062"/>
            <a:ext cx="2042160" cy="5313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2"/>
              </a:buClr>
              <a:buSzPts val="1950"/>
              <a:buFont typeface="Calibri"/>
              <a:buNone/>
            </a:pPr>
            <a:r>
              <a:rPr b="1" i="0" lang="en-US" sz="1950" u="none" cap="none" strike="noStrike">
                <a:solidFill>
                  <a:schemeClr val="lt2"/>
                </a:solidFill>
                <a:latin typeface="Calibri"/>
                <a:ea typeface="Calibri"/>
                <a:cs typeface="Calibri"/>
                <a:sym typeface="Calibri"/>
              </a:rPr>
              <a:t>By : </a:t>
            </a:r>
            <a:r>
              <a:rPr b="1" lang="en-US" sz="1950">
                <a:solidFill>
                  <a:schemeClr val="lt2"/>
                </a:solidFill>
                <a:latin typeface="Calibri"/>
                <a:ea typeface="Calibri"/>
                <a:cs typeface="Calibri"/>
                <a:sym typeface="Calibri"/>
              </a:rPr>
              <a:t>Abhishek Jain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3"/>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b="1" lang="en-US" sz="1400">
                <a:solidFill>
                  <a:srgbClr val="B4DCF5"/>
                </a:solidFill>
              </a:rPr>
              <a:t>‹#›</a:t>
            </a:fld>
            <a:endParaRPr/>
          </a:p>
        </p:txBody>
      </p:sp>
      <p:sp>
        <p:nvSpPr>
          <p:cNvPr id="229" name="Google Shape;229;p23"/>
          <p:cNvSpPr txBox="1"/>
          <p:nvPr>
            <p:ph idx="4294967295" type="title"/>
          </p:nvPr>
        </p:nvSpPr>
        <p:spPr>
          <a:xfrm>
            <a:off x="0" y="317500"/>
            <a:ext cx="7921625" cy="86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lang="en-US">
                <a:solidFill>
                  <a:schemeClr val="accent1"/>
                </a:solidFill>
              </a:rPr>
              <a:t>The Agile Manifesto</a:t>
            </a:r>
            <a:endParaRPr/>
          </a:p>
        </p:txBody>
      </p:sp>
      <p:grpSp>
        <p:nvGrpSpPr>
          <p:cNvPr id="230" name="Google Shape;230;p23"/>
          <p:cNvGrpSpPr/>
          <p:nvPr/>
        </p:nvGrpSpPr>
        <p:grpSpPr>
          <a:xfrm>
            <a:off x="971550" y="1700212"/>
            <a:ext cx="2592389" cy="720726"/>
            <a:chOff x="0" y="0"/>
            <a:chExt cx="2592388" cy="720725"/>
          </a:xfrm>
        </p:grpSpPr>
        <p:sp>
          <p:nvSpPr>
            <p:cNvPr id="231" name="Google Shape;231;p23"/>
            <p:cNvSpPr/>
            <p:nvPr/>
          </p:nvSpPr>
          <p:spPr>
            <a:xfrm>
              <a:off x="0" y="0"/>
              <a:ext cx="2592388" cy="720725"/>
            </a:xfrm>
            <a:prstGeom prst="roundRect">
              <a:avLst>
                <a:gd fmla="val 16667" name="adj"/>
              </a:avLst>
            </a:prstGeom>
            <a:gradFill>
              <a:gsLst>
                <a:gs pos="0">
                  <a:srgbClr val="A7E5FF"/>
                </a:gs>
                <a:gs pos="35000">
                  <a:srgbClr val="C1EBFF"/>
                </a:gs>
                <a:gs pos="100000">
                  <a:srgbClr val="E5F7FF"/>
                </a:gs>
              </a:gsLst>
              <a:lin ang="16200000" scaled="0"/>
            </a:gradFill>
            <a:ln cap="flat" cmpd="sng" w="9525">
              <a:solidFill>
                <a:srgbClr val="7DBAE3"/>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232" name="Google Shape;232;p23"/>
            <p:cNvSpPr txBox="1"/>
            <p:nvPr/>
          </p:nvSpPr>
          <p:spPr>
            <a:xfrm>
              <a:off x="35168" y="47942"/>
              <a:ext cx="2522051" cy="6248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Individuals and interactions</a:t>
              </a:r>
              <a:endParaRPr/>
            </a:p>
          </p:txBody>
        </p:sp>
      </p:grpSp>
      <p:grpSp>
        <p:nvGrpSpPr>
          <p:cNvPr id="233" name="Google Shape;233;p23"/>
          <p:cNvGrpSpPr/>
          <p:nvPr/>
        </p:nvGrpSpPr>
        <p:grpSpPr>
          <a:xfrm>
            <a:off x="5364162" y="1700212"/>
            <a:ext cx="2592389" cy="720726"/>
            <a:chOff x="0" y="0"/>
            <a:chExt cx="2592388" cy="720725"/>
          </a:xfrm>
        </p:grpSpPr>
        <p:sp>
          <p:nvSpPr>
            <p:cNvPr id="234" name="Google Shape;234;p23"/>
            <p:cNvSpPr/>
            <p:nvPr/>
          </p:nvSpPr>
          <p:spPr>
            <a:xfrm>
              <a:off x="0" y="0"/>
              <a:ext cx="2592388" cy="720725"/>
            </a:xfrm>
            <a:prstGeom prst="roundRect">
              <a:avLst>
                <a:gd fmla="val 16667" name="adj"/>
              </a:avLst>
            </a:prstGeom>
            <a:gradFill>
              <a:gsLst>
                <a:gs pos="0">
                  <a:srgbClr val="CDD7AE"/>
                </a:gs>
                <a:gs pos="35000">
                  <a:srgbClr val="DBE2C7"/>
                </a:gs>
                <a:gs pos="100000">
                  <a:srgbClr val="F2F4E9"/>
                </a:gs>
              </a:gsLst>
              <a:lin ang="16200000" scaled="0"/>
            </a:gradFill>
            <a:ln cap="flat" cmpd="sng" w="9525">
              <a:solidFill>
                <a:srgbClr val="647300"/>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235" name="Google Shape;235;p23"/>
            <p:cNvSpPr txBox="1"/>
            <p:nvPr/>
          </p:nvSpPr>
          <p:spPr>
            <a:xfrm>
              <a:off x="35168" y="181292"/>
              <a:ext cx="2522051" cy="3581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Process and tools</a:t>
              </a:r>
              <a:endParaRPr/>
            </a:p>
          </p:txBody>
        </p:sp>
      </p:grpSp>
      <p:grpSp>
        <p:nvGrpSpPr>
          <p:cNvPr id="236" name="Google Shape;236;p23"/>
          <p:cNvGrpSpPr/>
          <p:nvPr/>
        </p:nvGrpSpPr>
        <p:grpSpPr>
          <a:xfrm>
            <a:off x="952500" y="2646362"/>
            <a:ext cx="2592389" cy="720726"/>
            <a:chOff x="0" y="0"/>
            <a:chExt cx="2592388" cy="720725"/>
          </a:xfrm>
        </p:grpSpPr>
        <p:sp>
          <p:nvSpPr>
            <p:cNvPr id="237" name="Google Shape;237;p23"/>
            <p:cNvSpPr/>
            <p:nvPr/>
          </p:nvSpPr>
          <p:spPr>
            <a:xfrm>
              <a:off x="0" y="0"/>
              <a:ext cx="2592388" cy="720725"/>
            </a:xfrm>
            <a:prstGeom prst="roundRect">
              <a:avLst>
                <a:gd fmla="val 16667" name="adj"/>
              </a:avLst>
            </a:prstGeom>
            <a:gradFill>
              <a:gsLst>
                <a:gs pos="0">
                  <a:srgbClr val="A7E5FF"/>
                </a:gs>
                <a:gs pos="35000">
                  <a:srgbClr val="C1EBFF"/>
                </a:gs>
                <a:gs pos="100000">
                  <a:srgbClr val="E5F7FF"/>
                </a:gs>
              </a:gsLst>
              <a:lin ang="16200000" scaled="0"/>
            </a:gradFill>
            <a:ln cap="flat" cmpd="sng" w="9525">
              <a:solidFill>
                <a:srgbClr val="7DBAE3"/>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238" name="Google Shape;238;p23"/>
            <p:cNvSpPr txBox="1"/>
            <p:nvPr/>
          </p:nvSpPr>
          <p:spPr>
            <a:xfrm>
              <a:off x="35168" y="181292"/>
              <a:ext cx="2522051" cy="3581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Working Software</a:t>
              </a:r>
              <a:endParaRPr/>
            </a:p>
          </p:txBody>
        </p:sp>
      </p:grpSp>
      <p:grpSp>
        <p:nvGrpSpPr>
          <p:cNvPr id="239" name="Google Shape;239;p23"/>
          <p:cNvGrpSpPr/>
          <p:nvPr/>
        </p:nvGrpSpPr>
        <p:grpSpPr>
          <a:xfrm>
            <a:off x="5345112" y="2646362"/>
            <a:ext cx="2592389" cy="720726"/>
            <a:chOff x="0" y="0"/>
            <a:chExt cx="2592388" cy="720725"/>
          </a:xfrm>
        </p:grpSpPr>
        <p:sp>
          <p:nvSpPr>
            <p:cNvPr id="240" name="Google Shape;240;p23"/>
            <p:cNvSpPr/>
            <p:nvPr/>
          </p:nvSpPr>
          <p:spPr>
            <a:xfrm>
              <a:off x="0" y="0"/>
              <a:ext cx="2592388" cy="720725"/>
            </a:xfrm>
            <a:prstGeom prst="roundRect">
              <a:avLst>
                <a:gd fmla="val 16667" name="adj"/>
              </a:avLst>
            </a:prstGeom>
            <a:gradFill>
              <a:gsLst>
                <a:gs pos="0">
                  <a:srgbClr val="CDD7AE"/>
                </a:gs>
                <a:gs pos="35000">
                  <a:srgbClr val="DBE2C7"/>
                </a:gs>
                <a:gs pos="100000">
                  <a:srgbClr val="F2F4E9"/>
                </a:gs>
              </a:gsLst>
              <a:lin ang="16200000" scaled="0"/>
            </a:gradFill>
            <a:ln cap="flat" cmpd="sng" w="9525">
              <a:solidFill>
                <a:srgbClr val="647300"/>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241" name="Google Shape;241;p23"/>
            <p:cNvSpPr txBox="1"/>
            <p:nvPr/>
          </p:nvSpPr>
          <p:spPr>
            <a:xfrm>
              <a:off x="35168" y="47942"/>
              <a:ext cx="2522051" cy="6248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Comprehensive Documents</a:t>
              </a:r>
              <a:endParaRPr/>
            </a:p>
          </p:txBody>
        </p:sp>
      </p:grpSp>
      <p:grpSp>
        <p:nvGrpSpPr>
          <p:cNvPr id="242" name="Google Shape;242;p23"/>
          <p:cNvGrpSpPr/>
          <p:nvPr/>
        </p:nvGrpSpPr>
        <p:grpSpPr>
          <a:xfrm>
            <a:off x="971550" y="3644900"/>
            <a:ext cx="2592389" cy="720725"/>
            <a:chOff x="0" y="0"/>
            <a:chExt cx="2592388" cy="720725"/>
          </a:xfrm>
        </p:grpSpPr>
        <p:sp>
          <p:nvSpPr>
            <p:cNvPr id="243" name="Google Shape;243;p23"/>
            <p:cNvSpPr/>
            <p:nvPr/>
          </p:nvSpPr>
          <p:spPr>
            <a:xfrm>
              <a:off x="0" y="0"/>
              <a:ext cx="2592388" cy="720725"/>
            </a:xfrm>
            <a:prstGeom prst="roundRect">
              <a:avLst>
                <a:gd fmla="val 16667" name="adj"/>
              </a:avLst>
            </a:prstGeom>
            <a:gradFill>
              <a:gsLst>
                <a:gs pos="0">
                  <a:srgbClr val="A7E5FF"/>
                </a:gs>
                <a:gs pos="35000">
                  <a:srgbClr val="C1EBFF"/>
                </a:gs>
                <a:gs pos="100000">
                  <a:srgbClr val="E5F7FF"/>
                </a:gs>
              </a:gsLst>
              <a:lin ang="16200000" scaled="0"/>
            </a:gradFill>
            <a:ln cap="flat" cmpd="sng" w="9525">
              <a:solidFill>
                <a:srgbClr val="7DBAE3"/>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244" name="Google Shape;244;p23"/>
            <p:cNvSpPr txBox="1"/>
            <p:nvPr/>
          </p:nvSpPr>
          <p:spPr>
            <a:xfrm>
              <a:off x="35168" y="181292"/>
              <a:ext cx="2522051" cy="3581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Customer Collaboration</a:t>
              </a:r>
              <a:endParaRPr/>
            </a:p>
          </p:txBody>
        </p:sp>
      </p:grpSp>
      <p:grpSp>
        <p:nvGrpSpPr>
          <p:cNvPr id="245" name="Google Shape;245;p23"/>
          <p:cNvGrpSpPr/>
          <p:nvPr/>
        </p:nvGrpSpPr>
        <p:grpSpPr>
          <a:xfrm>
            <a:off x="5364162" y="3644900"/>
            <a:ext cx="2592389" cy="720725"/>
            <a:chOff x="0" y="0"/>
            <a:chExt cx="2592388" cy="720725"/>
          </a:xfrm>
        </p:grpSpPr>
        <p:sp>
          <p:nvSpPr>
            <p:cNvPr id="246" name="Google Shape;246;p23"/>
            <p:cNvSpPr/>
            <p:nvPr/>
          </p:nvSpPr>
          <p:spPr>
            <a:xfrm>
              <a:off x="0" y="0"/>
              <a:ext cx="2592388" cy="720725"/>
            </a:xfrm>
            <a:prstGeom prst="roundRect">
              <a:avLst>
                <a:gd fmla="val 16667" name="adj"/>
              </a:avLst>
            </a:prstGeom>
            <a:gradFill>
              <a:gsLst>
                <a:gs pos="0">
                  <a:srgbClr val="CDD7AE"/>
                </a:gs>
                <a:gs pos="35000">
                  <a:srgbClr val="DBE2C7"/>
                </a:gs>
                <a:gs pos="100000">
                  <a:srgbClr val="F2F4E9"/>
                </a:gs>
              </a:gsLst>
              <a:lin ang="16200000" scaled="0"/>
            </a:gradFill>
            <a:ln cap="flat" cmpd="sng" w="9525">
              <a:solidFill>
                <a:srgbClr val="647300"/>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247" name="Google Shape;247;p23"/>
            <p:cNvSpPr txBox="1"/>
            <p:nvPr/>
          </p:nvSpPr>
          <p:spPr>
            <a:xfrm>
              <a:off x="35168" y="181292"/>
              <a:ext cx="2522051" cy="3581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Contract Negotiation</a:t>
              </a:r>
              <a:endParaRPr/>
            </a:p>
          </p:txBody>
        </p:sp>
      </p:grpSp>
      <p:grpSp>
        <p:nvGrpSpPr>
          <p:cNvPr id="248" name="Google Shape;248;p23"/>
          <p:cNvGrpSpPr/>
          <p:nvPr/>
        </p:nvGrpSpPr>
        <p:grpSpPr>
          <a:xfrm>
            <a:off x="952500" y="4581525"/>
            <a:ext cx="2592389" cy="719139"/>
            <a:chOff x="0" y="0"/>
            <a:chExt cx="2592388" cy="719138"/>
          </a:xfrm>
        </p:grpSpPr>
        <p:sp>
          <p:nvSpPr>
            <p:cNvPr id="249" name="Google Shape;249;p23"/>
            <p:cNvSpPr/>
            <p:nvPr/>
          </p:nvSpPr>
          <p:spPr>
            <a:xfrm>
              <a:off x="0" y="0"/>
              <a:ext cx="2592388" cy="719138"/>
            </a:xfrm>
            <a:prstGeom prst="roundRect">
              <a:avLst>
                <a:gd fmla="val 16667" name="adj"/>
              </a:avLst>
            </a:prstGeom>
            <a:gradFill>
              <a:gsLst>
                <a:gs pos="0">
                  <a:srgbClr val="A7E5FF"/>
                </a:gs>
                <a:gs pos="35000">
                  <a:srgbClr val="C1EBFF"/>
                </a:gs>
                <a:gs pos="100000">
                  <a:srgbClr val="E5F7FF"/>
                </a:gs>
              </a:gsLst>
              <a:lin ang="16200000" scaled="0"/>
            </a:gradFill>
            <a:ln cap="flat" cmpd="sng" w="9525">
              <a:solidFill>
                <a:srgbClr val="7DBAE3"/>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250" name="Google Shape;250;p23"/>
            <p:cNvSpPr txBox="1"/>
            <p:nvPr/>
          </p:nvSpPr>
          <p:spPr>
            <a:xfrm>
              <a:off x="35091" y="180498"/>
              <a:ext cx="2522206" cy="3581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Responding to Change</a:t>
              </a:r>
              <a:endParaRPr/>
            </a:p>
          </p:txBody>
        </p:sp>
      </p:grpSp>
      <p:grpSp>
        <p:nvGrpSpPr>
          <p:cNvPr id="251" name="Google Shape;251;p23"/>
          <p:cNvGrpSpPr/>
          <p:nvPr/>
        </p:nvGrpSpPr>
        <p:grpSpPr>
          <a:xfrm>
            <a:off x="5345112" y="4581525"/>
            <a:ext cx="2592389" cy="719139"/>
            <a:chOff x="0" y="0"/>
            <a:chExt cx="2592388" cy="719138"/>
          </a:xfrm>
        </p:grpSpPr>
        <p:sp>
          <p:nvSpPr>
            <p:cNvPr id="252" name="Google Shape;252;p23"/>
            <p:cNvSpPr/>
            <p:nvPr/>
          </p:nvSpPr>
          <p:spPr>
            <a:xfrm>
              <a:off x="0" y="0"/>
              <a:ext cx="2592388" cy="719138"/>
            </a:xfrm>
            <a:prstGeom prst="roundRect">
              <a:avLst>
                <a:gd fmla="val 16667" name="adj"/>
              </a:avLst>
            </a:prstGeom>
            <a:gradFill>
              <a:gsLst>
                <a:gs pos="0">
                  <a:srgbClr val="CDD7AE"/>
                </a:gs>
                <a:gs pos="35000">
                  <a:srgbClr val="DBE2C7"/>
                </a:gs>
                <a:gs pos="100000">
                  <a:srgbClr val="F2F4E9"/>
                </a:gs>
              </a:gsLst>
              <a:lin ang="16200000" scaled="0"/>
            </a:gradFill>
            <a:ln cap="flat" cmpd="sng" w="9525">
              <a:solidFill>
                <a:srgbClr val="647300"/>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253" name="Google Shape;253;p23"/>
            <p:cNvSpPr txBox="1"/>
            <p:nvPr/>
          </p:nvSpPr>
          <p:spPr>
            <a:xfrm>
              <a:off x="35091" y="180498"/>
              <a:ext cx="2522206" cy="3581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Following a Plan</a:t>
              </a:r>
              <a:endParaRPr/>
            </a:p>
          </p:txBody>
        </p:sp>
      </p:grpSp>
      <p:sp>
        <p:nvSpPr>
          <p:cNvPr id="254" name="Google Shape;254;p23"/>
          <p:cNvSpPr txBox="1"/>
          <p:nvPr/>
        </p:nvSpPr>
        <p:spPr>
          <a:xfrm>
            <a:off x="4140200" y="1876425"/>
            <a:ext cx="583107" cy="35814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3C3C3C"/>
              </a:buClr>
              <a:buSzPts val="1800"/>
              <a:buFont typeface="Calibri"/>
              <a:buNone/>
            </a:pPr>
            <a:r>
              <a:rPr b="1" i="0" lang="en-US" sz="1800" u="none" cap="none" strike="noStrike">
                <a:solidFill>
                  <a:srgbClr val="3C3C3C"/>
                </a:solidFill>
                <a:latin typeface="Calibri"/>
                <a:ea typeface="Calibri"/>
                <a:cs typeface="Calibri"/>
                <a:sym typeface="Calibri"/>
              </a:rPr>
              <a:t>over</a:t>
            </a:r>
            <a:endParaRPr/>
          </a:p>
        </p:txBody>
      </p:sp>
      <p:sp>
        <p:nvSpPr>
          <p:cNvPr id="255" name="Google Shape;255;p23"/>
          <p:cNvSpPr txBox="1"/>
          <p:nvPr/>
        </p:nvSpPr>
        <p:spPr>
          <a:xfrm>
            <a:off x="4140200" y="2822575"/>
            <a:ext cx="583107" cy="35814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3C3C3C"/>
              </a:buClr>
              <a:buSzPts val="1800"/>
              <a:buFont typeface="Calibri"/>
              <a:buNone/>
            </a:pPr>
            <a:r>
              <a:rPr b="1" i="0" lang="en-US" sz="1800" u="none" cap="none" strike="noStrike">
                <a:solidFill>
                  <a:srgbClr val="3C3C3C"/>
                </a:solidFill>
                <a:latin typeface="Calibri"/>
                <a:ea typeface="Calibri"/>
                <a:cs typeface="Calibri"/>
                <a:sym typeface="Calibri"/>
              </a:rPr>
              <a:t>over</a:t>
            </a:r>
            <a:endParaRPr/>
          </a:p>
        </p:txBody>
      </p:sp>
      <p:sp>
        <p:nvSpPr>
          <p:cNvPr id="256" name="Google Shape;256;p23"/>
          <p:cNvSpPr txBox="1"/>
          <p:nvPr/>
        </p:nvSpPr>
        <p:spPr>
          <a:xfrm>
            <a:off x="4140200" y="3811587"/>
            <a:ext cx="583107" cy="358141"/>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3C3C3C"/>
              </a:buClr>
              <a:buSzPts val="1800"/>
              <a:buFont typeface="Calibri"/>
              <a:buNone/>
            </a:pPr>
            <a:r>
              <a:rPr b="1" i="0" lang="en-US" sz="1800" u="none" cap="none" strike="noStrike">
                <a:solidFill>
                  <a:srgbClr val="3C3C3C"/>
                </a:solidFill>
                <a:latin typeface="Calibri"/>
                <a:ea typeface="Calibri"/>
                <a:cs typeface="Calibri"/>
                <a:sym typeface="Calibri"/>
              </a:rPr>
              <a:t>over</a:t>
            </a:r>
            <a:endParaRPr/>
          </a:p>
        </p:txBody>
      </p:sp>
      <p:sp>
        <p:nvSpPr>
          <p:cNvPr id="257" name="Google Shape;257;p23"/>
          <p:cNvSpPr txBox="1"/>
          <p:nvPr/>
        </p:nvSpPr>
        <p:spPr>
          <a:xfrm>
            <a:off x="4140200" y="4756150"/>
            <a:ext cx="583107" cy="35814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3C3C3C"/>
              </a:buClr>
              <a:buSzPts val="1800"/>
              <a:buFont typeface="Calibri"/>
              <a:buNone/>
            </a:pPr>
            <a:r>
              <a:rPr b="1" i="0" lang="en-US" sz="1800" u="none" cap="none" strike="noStrike">
                <a:solidFill>
                  <a:srgbClr val="3C3C3C"/>
                </a:solidFill>
                <a:latin typeface="Calibri"/>
                <a:ea typeface="Calibri"/>
                <a:cs typeface="Calibri"/>
                <a:sym typeface="Calibri"/>
              </a:rPr>
              <a:t>over</a:t>
            </a:r>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4"/>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b="1" lang="en-US" sz="1400">
                <a:solidFill>
                  <a:srgbClr val="B4DCF5"/>
                </a:solidFill>
              </a:rPr>
              <a:t>‹#›</a:t>
            </a:fld>
            <a:endParaRPr/>
          </a:p>
        </p:txBody>
      </p:sp>
      <p:sp>
        <p:nvSpPr>
          <p:cNvPr id="263" name="Google Shape;263;p24"/>
          <p:cNvSpPr txBox="1"/>
          <p:nvPr>
            <p:ph idx="4294967295" type="title"/>
          </p:nvPr>
        </p:nvSpPr>
        <p:spPr>
          <a:xfrm>
            <a:off x="0" y="317500"/>
            <a:ext cx="7921625" cy="86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b="0" i="0" lang="en-US" sz="4400" u="none" cap="none" strike="noStrike">
                <a:solidFill>
                  <a:schemeClr val="accent1"/>
                </a:solidFill>
                <a:latin typeface="Calibri"/>
                <a:ea typeface="Calibri"/>
                <a:cs typeface="Calibri"/>
                <a:sym typeface="Calibri"/>
              </a:rPr>
              <a:t>	Agile Principles ..</a:t>
            </a:r>
            <a:endParaRPr b="0" i="0" sz="4400" u="none" cap="none" strike="noStrike">
              <a:solidFill>
                <a:schemeClr val="accent1"/>
              </a:solidFill>
              <a:latin typeface="Calibri"/>
              <a:ea typeface="Calibri"/>
              <a:cs typeface="Calibri"/>
              <a:sym typeface="Calibri"/>
            </a:endParaRPr>
          </a:p>
        </p:txBody>
      </p:sp>
      <p:sp>
        <p:nvSpPr>
          <p:cNvPr id="264" name="Google Shape;264;p24"/>
          <p:cNvSpPr/>
          <p:nvPr/>
        </p:nvSpPr>
        <p:spPr>
          <a:xfrm>
            <a:off x="710418" y="1451988"/>
            <a:ext cx="6168684" cy="707886"/>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Satisfying </a:t>
            </a:r>
            <a:r>
              <a:rPr b="1" i="0" lang="en-US" sz="2000" u="none" cap="none" strike="noStrike">
                <a:solidFill>
                  <a:srgbClr val="000000"/>
                </a:solidFill>
                <a:latin typeface="Calibri"/>
                <a:ea typeface="Calibri"/>
                <a:cs typeface="Calibri"/>
                <a:sym typeface="Calibri"/>
              </a:rPr>
              <a:t>customer is top priority</a:t>
            </a:r>
            <a:br>
              <a:rPr b="1" i="0" lang="en-US" sz="2000" u="none" cap="none" strike="noStrike">
                <a:solidFill>
                  <a:srgbClr val="000000"/>
                </a:solidFill>
                <a:latin typeface="Calibri"/>
                <a:ea typeface="Calibri"/>
                <a:cs typeface="Calibri"/>
                <a:sym typeface="Calibri"/>
              </a:rPr>
            </a:br>
            <a:endParaRPr b="0" i="0" sz="2000" u="none" cap="none" strike="noStrike">
              <a:solidFill>
                <a:srgbClr val="64645A"/>
              </a:solidFill>
              <a:latin typeface="Calibri"/>
              <a:ea typeface="Calibri"/>
              <a:cs typeface="Calibri"/>
              <a:sym typeface="Calibri"/>
            </a:endParaRPr>
          </a:p>
        </p:txBody>
      </p:sp>
      <p:sp>
        <p:nvSpPr>
          <p:cNvPr id="265" name="Google Shape;265;p24"/>
          <p:cNvSpPr/>
          <p:nvPr/>
        </p:nvSpPr>
        <p:spPr>
          <a:xfrm>
            <a:off x="710417" y="1953708"/>
            <a:ext cx="8095957" cy="707886"/>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Welcome </a:t>
            </a:r>
            <a:r>
              <a:rPr b="1" i="0" lang="en-US" sz="2000" u="none" cap="none" strike="noStrike">
                <a:solidFill>
                  <a:srgbClr val="000000"/>
                </a:solidFill>
                <a:latin typeface="Calibri"/>
                <a:ea typeface="Calibri"/>
                <a:cs typeface="Calibri"/>
                <a:sym typeface="Calibri"/>
              </a:rPr>
              <a:t>changing requirements, even late in development</a:t>
            </a:r>
            <a:br>
              <a:rPr b="1" i="0" lang="en-US" sz="2000" u="none" cap="none" strike="noStrike">
                <a:solidFill>
                  <a:srgbClr val="000000"/>
                </a:solidFill>
                <a:latin typeface="Calibri"/>
                <a:ea typeface="Calibri"/>
                <a:cs typeface="Calibri"/>
                <a:sym typeface="Calibri"/>
              </a:rPr>
            </a:br>
            <a:endParaRPr b="0" i="0" sz="2000" u="none" cap="none" strike="noStrike">
              <a:solidFill>
                <a:srgbClr val="64645A"/>
              </a:solidFill>
              <a:latin typeface="Calibri"/>
              <a:ea typeface="Calibri"/>
              <a:cs typeface="Calibri"/>
              <a:sym typeface="Calibri"/>
            </a:endParaRPr>
          </a:p>
        </p:txBody>
      </p:sp>
      <p:sp>
        <p:nvSpPr>
          <p:cNvPr id="266" name="Google Shape;266;p24"/>
          <p:cNvSpPr/>
          <p:nvPr/>
        </p:nvSpPr>
        <p:spPr>
          <a:xfrm>
            <a:off x="710415" y="2553873"/>
            <a:ext cx="7723167" cy="10156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Deliver </a:t>
            </a:r>
            <a:r>
              <a:rPr b="1" i="0" lang="en-US" sz="2000" u="none" cap="none" strike="noStrike">
                <a:solidFill>
                  <a:srgbClr val="000000"/>
                </a:solidFill>
                <a:latin typeface="Calibri"/>
                <a:ea typeface="Calibri"/>
                <a:cs typeface="Calibri"/>
                <a:sym typeface="Calibri"/>
              </a:rPr>
              <a:t>working software frequently, from a couple of weeks to a couple of months</a:t>
            </a:r>
            <a:br>
              <a:rPr b="1" i="0" lang="en-US" sz="2000" u="none" cap="none" strike="noStrike">
                <a:solidFill>
                  <a:srgbClr val="000000"/>
                </a:solidFill>
                <a:latin typeface="Calibri"/>
                <a:ea typeface="Calibri"/>
                <a:cs typeface="Calibri"/>
                <a:sym typeface="Calibri"/>
              </a:rPr>
            </a:br>
            <a:endParaRPr b="0" i="0" sz="2000" u="none" cap="none" strike="noStrike">
              <a:solidFill>
                <a:srgbClr val="64645A"/>
              </a:solidFill>
              <a:latin typeface="Calibri"/>
              <a:ea typeface="Calibri"/>
              <a:cs typeface="Calibri"/>
              <a:sym typeface="Calibri"/>
            </a:endParaRPr>
          </a:p>
        </p:txBody>
      </p:sp>
      <p:sp>
        <p:nvSpPr>
          <p:cNvPr id="267" name="Google Shape;267;p24"/>
          <p:cNvSpPr/>
          <p:nvPr/>
        </p:nvSpPr>
        <p:spPr>
          <a:xfrm>
            <a:off x="710415" y="3473131"/>
            <a:ext cx="7575456" cy="707886"/>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Development teams and business work together</a:t>
            </a:r>
            <a:br>
              <a:rPr b="1" i="0" lang="en-US" sz="2000" u="none" cap="none" strike="noStrike">
                <a:solidFill>
                  <a:srgbClr val="000000"/>
                </a:solidFill>
                <a:latin typeface="Calibri"/>
                <a:ea typeface="Calibri"/>
                <a:cs typeface="Calibri"/>
                <a:sym typeface="Calibri"/>
              </a:rPr>
            </a:br>
            <a:endParaRPr b="0" i="0" sz="2000" u="none" cap="none" strike="noStrike">
              <a:solidFill>
                <a:srgbClr val="64645A"/>
              </a:solidFill>
              <a:latin typeface="Calibri"/>
              <a:ea typeface="Calibri"/>
              <a:cs typeface="Calibri"/>
              <a:sym typeface="Calibri"/>
            </a:endParaRPr>
          </a:p>
        </p:txBody>
      </p:sp>
      <p:sp>
        <p:nvSpPr>
          <p:cNvPr id="268" name="Google Shape;268;p24"/>
          <p:cNvSpPr/>
          <p:nvPr/>
        </p:nvSpPr>
        <p:spPr>
          <a:xfrm>
            <a:off x="626002" y="4000314"/>
            <a:ext cx="7420711" cy="707886"/>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Build projects around </a:t>
            </a:r>
            <a:r>
              <a:rPr b="1" i="0" lang="en-US" sz="2000" u="none" cap="none" strike="noStrike">
                <a:solidFill>
                  <a:srgbClr val="000000"/>
                </a:solidFill>
                <a:latin typeface="Calibri"/>
                <a:ea typeface="Calibri"/>
                <a:cs typeface="Calibri"/>
                <a:sym typeface="Calibri"/>
              </a:rPr>
              <a:t>motivated people</a:t>
            </a:r>
            <a:br>
              <a:rPr b="1" i="0" lang="en-US" sz="2000" u="none" cap="none" strike="noStrike">
                <a:solidFill>
                  <a:srgbClr val="000000"/>
                </a:solidFill>
                <a:latin typeface="Calibri"/>
                <a:ea typeface="Calibri"/>
                <a:cs typeface="Calibri"/>
                <a:sym typeface="Calibri"/>
              </a:rPr>
            </a:br>
            <a:endParaRPr b="0" i="0" sz="2000" u="none" cap="none" strike="noStrike">
              <a:solidFill>
                <a:srgbClr val="64645A"/>
              </a:solidFill>
              <a:latin typeface="Calibri"/>
              <a:ea typeface="Calibri"/>
              <a:cs typeface="Calibri"/>
              <a:sym typeface="Calibri"/>
            </a:endParaRPr>
          </a:p>
        </p:txBody>
      </p:sp>
      <p:sp>
        <p:nvSpPr>
          <p:cNvPr id="269" name="Google Shape;269;p24"/>
          <p:cNvSpPr/>
          <p:nvPr/>
        </p:nvSpPr>
        <p:spPr>
          <a:xfrm>
            <a:off x="689310" y="4554729"/>
            <a:ext cx="8095957" cy="707886"/>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The most efficient and effective method of </a:t>
            </a:r>
            <a:r>
              <a:rPr b="1" i="0" lang="en-US" sz="2000" u="none" cap="none" strike="noStrike">
                <a:solidFill>
                  <a:srgbClr val="000000"/>
                </a:solidFill>
                <a:latin typeface="Calibri"/>
                <a:ea typeface="Calibri"/>
                <a:cs typeface="Calibri"/>
                <a:sym typeface="Calibri"/>
              </a:rPr>
              <a:t>conveying information to and within a development team is face-to-face conversation</a:t>
            </a:r>
            <a:endParaRPr b="0" i="0" sz="2000" u="none" cap="none" strike="noStrike">
              <a:solidFill>
                <a:srgbClr val="000000"/>
              </a:solidFill>
              <a:latin typeface="Arial"/>
              <a:ea typeface="Arial"/>
              <a:cs typeface="Arial"/>
              <a:sym typeface="Arial"/>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5"/>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b="1" lang="en-US" sz="1400">
                <a:solidFill>
                  <a:srgbClr val="B4DCF5"/>
                </a:solidFill>
              </a:rPr>
              <a:t>‹#›</a:t>
            </a:fld>
            <a:endParaRPr/>
          </a:p>
        </p:txBody>
      </p:sp>
      <p:sp>
        <p:nvSpPr>
          <p:cNvPr id="275" name="Google Shape;275;p25"/>
          <p:cNvSpPr txBox="1"/>
          <p:nvPr>
            <p:ph idx="4294967295" type="title"/>
          </p:nvPr>
        </p:nvSpPr>
        <p:spPr>
          <a:xfrm>
            <a:off x="0" y="261938"/>
            <a:ext cx="7921625" cy="86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b="0" i="0" lang="en-US" sz="4400" u="none" cap="none" strike="noStrike">
                <a:solidFill>
                  <a:schemeClr val="accent1"/>
                </a:solidFill>
                <a:latin typeface="Calibri"/>
                <a:ea typeface="Calibri"/>
                <a:cs typeface="Calibri"/>
                <a:sym typeface="Calibri"/>
              </a:rPr>
              <a:t>	.. Agile Principles </a:t>
            </a:r>
            <a:endParaRPr b="0" i="0" sz="4400" u="none" cap="none" strike="noStrike">
              <a:solidFill>
                <a:schemeClr val="accent1"/>
              </a:solidFill>
              <a:latin typeface="Calibri"/>
              <a:ea typeface="Calibri"/>
              <a:cs typeface="Calibri"/>
              <a:sym typeface="Calibri"/>
            </a:endParaRPr>
          </a:p>
        </p:txBody>
      </p:sp>
      <p:sp>
        <p:nvSpPr>
          <p:cNvPr id="276" name="Google Shape;276;p25"/>
          <p:cNvSpPr/>
          <p:nvPr/>
        </p:nvSpPr>
        <p:spPr>
          <a:xfrm>
            <a:off x="710418" y="1451988"/>
            <a:ext cx="7723164" cy="707886"/>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64645A"/>
              </a:buClr>
              <a:buSzPts val="2000"/>
              <a:buFont typeface="Arial"/>
              <a:buChar char="•"/>
            </a:pPr>
            <a:r>
              <a:rPr b="0" i="0" lang="en-US" sz="2000" u="none" cap="none" strike="noStrike">
                <a:solidFill>
                  <a:srgbClr val="64645A"/>
                </a:solidFill>
                <a:latin typeface="Calibri"/>
                <a:ea typeface="Calibri"/>
                <a:cs typeface="Calibri"/>
                <a:sym typeface="Calibri"/>
              </a:rPr>
              <a:t>The primary measure of success is </a:t>
            </a:r>
            <a:r>
              <a:rPr b="1" i="0" lang="en-US" sz="2000" u="none" cap="none" strike="noStrike">
                <a:solidFill>
                  <a:srgbClr val="64645A"/>
                </a:solidFill>
                <a:latin typeface="Calibri"/>
                <a:ea typeface="Calibri"/>
                <a:cs typeface="Calibri"/>
                <a:sym typeface="Calibri"/>
              </a:rPr>
              <a:t>working software</a:t>
            </a:r>
            <a:br>
              <a:rPr b="1" i="0" lang="en-US" sz="2000" u="none" cap="none" strike="noStrike">
                <a:solidFill>
                  <a:srgbClr val="64645A"/>
                </a:solidFill>
                <a:latin typeface="Calibri"/>
                <a:ea typeface="Calibri"/>
                <a:cs typeface="Calibri"/>
                <a:sym typeface="Calibri"/>
              </a:rPr>
            </a:br>
            <a:endParaRPr b="0" i="0" sz="2000" u="none" cap="none" strike="noStrike">
              <a:solidFill>
                <a:srgbClr val="64645A"/>
              </a:solidFill>
              <a:latin typeface="Calibri"/>
              <a:ea typeface="Calibri"/>
              <a:cs typeface="Calibri"/>
              <a:sym typeface="Calibri"/>
            </a:endParaRPr>
          </a:p>
        </p:txBody>
      </p:sp>
      <p:sp>
        <p:nvSpPr>
          <p:cNvPr id="277" name="Google Shape;277;p25"/>
          <p:cNvSpPr/>
          <p:nvPr/>
        </p:nvSpPr>
        <p:spPr>
          <a:xfrm>
            <a:off x="710417" y="1953708"/>
            <a:ext cx="8095957" cy="10156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64645A"/>
              </a:buClr>
              <a:buSzPts val="2000"/>
              <a:buFont typeface="Arial"/>
              <a:buChar char="•"/>
            </a:pPr>
            <a:r>
              <a:rPr b="0" i="0" lang="en-US" sz="2000" u="none" cap="none" strike="noStrike">
                <a:solidFill>
                  <a:srgbClr val="64645A"/>
                </a:solidFill>
                <a:latin typeface="Calibri"/>
                <a:ea typeface="Calibri"/>
                <a:cs typeface="Calibri"/>
                <a:sym typeface="Calibri"/>
              </a:rPr>
              <a:t>Agile processes promote </a:t>
            </a:r>
            <a:r>
              <a:rPr b="1" i="0" lang="en-US" sz="2000" u="none" cap="none" strike="noStrike">
                <a:solidFill>
                  <a:srgbClr val="64645A"/>
                </a:solidFill>
                <a:latin typeface="Calibri"/>
                <a:ea typeface="Calibri"/>
                <a:cs typeface="Calibri"/>
                <a:sym typeface="Calibri"/>
              </a:rPr>
              <a:t>sustainable development –The sponsors, developers and users should be able to maintain a constant pace in definitively.</a:t>
            </a:r>
            <a:endParaRPr b="0" i="0" sz="2000" u="none" cap="none" strike="noStrike">
              <a:solidFill>
                <a:srgbClr val="64645A"/>
              </a:solidFill>
              <a:latin typeface="Calibri"/>
              <a:ea typeface="Calibri"/>
              <a:cs typeface="Calibri"/>
              <a:sym typeface="Calibri"/>
            </a:endParaRPr>
          </a:p>
        </p:txBody>
      </p:sp>
      <p:sp>
        <p:nvSpPr>
          <p:cNvPr id="278" name="Google Shape;278;p25"/>
          <p:cNvSpPr/>
          <p:nvPr/>
        </p:nvSpPr>
        <p:spPr>
          <a:xfrm>
            <a:off x="710415" y="3015065"/>
            <a:ext cx="7723167" cy="40011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64645A"/>
              </a:buClr>
              <a:buSzPts val="2000"/>
              <a:buFont typeface="Arial"/>
              <a:buChar char="•"/>
            </a:pPr>
            <a:r>
              <a:rPr b="0" i="0" lang="en-US" sz="2000" u="none" cap="none" strike="noStrike">
                <a:solidFill>
                  <a:srgbClr val="64645A"/>
                </a:solidFill>
                <a:latin typeface="Calibri"/>
                <a:ea typeface="Calibri"/>
                <a:cs typeface="Calibri"/>
                <a:sym typeface="Calibri"/>
              </a:rPr>
              <a:t>Continuous attention to </a:t>
            </a:r>
            <a:r>
              <a:rPr b="1" i="0" lang="en-US" sz="2000" u="none" cap="none" strike="noStrike">
                <a:solidFill>
                  <a:srgbClr val="64645A"/>
                </a:solidFill>
                <a:latin typeface="Calibri"/>
                <a:ea typeface="Calibri"/>
                <a:cs typeface="Calibri"/>
                <a:sym typeface="Calibri"/>
              </a:rPr>
              <a:t>technical excellence and good design</a:t>
            </a:r>
            <a:endParaRPr b="0" i="0" sz="2000" u="none" cap="none" strike="noStrike">
              <a:solidFill>
                <a:srgbClr val="64645A"/>
              </a:solidFill>
              <a:latin typeface="Calibri"/>
              <a:ea typeface="Calibri"/>
              <a:cs typeface="Calibri"/>
              <a:sym typeface="Calibri"/>
            </a:endParaRPr>
          </a:p>
        </p:txBody>
      </p:sp>
      <p:sp>
        <p:nvSpPr>
          <p:cNvPr id="279" name="Google Shape;279;p25"/>
          <p:cNvSpPr/>
          <p:nvPr/>
        </p:nvSpPr>
        <p:spPr>
          <a:xfrm>
            <a:off x="710415" y="3544908"/>
            <a:ext cx="7723163" cy="10156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64645A"/>
              </a:buClr>
              <a:buSzPts val="2000"/>
              <a:buFont typeface="Arial"/>
              <a:buChar char="•"/>
            </a:pPr>
            <a:r>
              <a:rPr b="1" i="0" lang="en-US" sz="2000" u="none" cap="none" strike="noStrike">
                <a:solidFill>
                  <a:srgbClr val="64645A"/>
                </a:solidFill>
                <a:latin typeface="Calibri"/>
                <a:ea typeface="Calibri"/>
                <a:cs typeface="Calibri"/>
                <a:sym typeface="Calibri"/>
              </a:rPr>
              <a:t>Simplicity–the art of maximizing the amount of work done—is essential</a:t>
            </a:r>
            <a:br>
              <a:rPr b="1" i="0" lang="en-US" sz="2000" u="none" cap="none" strike="noStrike">
                <a:solidFill>
                  <a:srgbClr val="64645A"/>
                </a:solidFill>
                <a:latin typeface="Calibri"/>
                <a:ea typeface="Calibri"/>
                <a:cs typeface="Calibri"/>
                <a:sym typeface="Calibri"/>
              </a:rPr>
            </a:br>
            <a:endParaRPr b="0" i="0" sz="2000" u="none" cap="none" strike="noStrike">
              <a:solidFill>
                <a:srgbClr val="64645A"/>
              </a:solidFill>
              <a:latin typeface="Calibri"/>
              <a:ea typeface="Calibri"/>
              <a:cs typeface="Calibri"/>
              <a:sym typeface="Calibri"/>
            </a:endParaRPr>
          </a:p>
        </p:txBody>
      </p:sp>
      <p:sp>
        <p:nvSpPr>
          <p:cNvPr id="280" name="Google Shape;280;p25"/>
          <p:cNvSpPr/>
          <p:nvPr/>
        </p:nvSpPr>
        <p:spPr>
          <a:xfrm>
            <a:off x="710415" y="4344184"/>
            <a:ext cx="7420711" cy="707886"/>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64645A"/>
              </a:buClr>
              <a:buSzPts val="2000"/>
              <a:buFont typeface="Arial"/>
              <a:buChar char="•"/>
            </a:pPr>
            <a:r>
              <a:rPr b="0" i="0" lang="en-US" sz="2000" u="none" cap="none" strike="noStrike">
                <a:solidFill>
                  <a:srgbClr val="64645A"/>
                </a:solidFill>
                <a:latin typeface="Calibri"/>
                <a:ea typeface="Calibri"/>
                <a:cs typeface="Calibri"/>
                <a:sym typeface="Calibri"/>
              </a:rPr>
              <a:t>The best </a:t>
            </a:r>
            <a:r>
              <a:rPr b="1" i="0" lang="en-US" sz="2000" u="none" cap="none" strike="noStrike">
                <a:solidFill>
                  <a:srgbClr val="64645A"/>
                </a:solidFill>
                <a:latin typeface="Calibri"/>
                <a:ea typeface="Calibri"/>
                <a:cs typeface="Calibri"/>
                <a:sym typeface="Calibri"/>
              </a:rPr>
              <a:t>architectures, requirements and designs emerge from self-organizing teams</a:t>
            </a:r>
            <a:endParaRPr b="0" i="0" sz="2000" u="none" cap="none" strike="noStrike">
              <a:solidFill>
                <a:srgbClr val="64645A"/>
              </a:solidFill>
              <a:latin typeface="Calibri"/>
              <a:ea typeface="Calibri"/>
              <a:cs typeface="Calibri"/>
              <a:sym typeface="Calibri"/>
            </a:endParaRPr>
          </a:p>
        </p:txBody>
      </p:sp>
      <p:sp>
        <p:nvSpPr>
          <p:cNvPr id="281" name="Google Shape;281;p25"/>
          <p:cNvSpPr/>
          <p:nvPr/>
        </p:nvSpPr>
        <p:spPr>
          <a:xfrm>
            <a:off x="710417" y="5136108"/>
            <a:ext cx="8095957" cy="40011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64645A"/>
              </a:buClr>
              <a:buSzPts val="2000"/>
              <a:buFont typeface="Arial"/>
              <a:buChar char="•"/>
            </a:pPr>
            <a:r>
              <a:rPr b="0" i="0" lang="en-US" sz="2000" u="none" cap="none" strike="noStrike">
                <a:solidFill>
                  <a:srgbClr val="64645A"/>
                </a:solidFill>
                <a:latin typeface="Calibri"/>
                <a:ea typeface="Calibri"/>
                <a:cs typeface="Calibri"/>
                <a:sym typeface="Calibri"/>
              </a:rPr>
              <a:t>The Team regularly </a:t>
            </a:r>
            <a:r>
              <a:rPr b="1" i="0" lang="en-US" sz="2000" u="none" cap="none" strike="noStrike">
                <a:solidFill>
                  <a:srgbClr val="64645A"/>
                </a:solidFill>
                <a:latin typeface="Calibri"/>
                <a:ea typeface="Calibri"/>
                <a:cs typeface="Calibri"/>
                <a:sym typeface="Calibri"/>
              </a:rPr>
              <a:t>reflects on work</a:t>
            </a:r>
            <a:endParaRPr b="0" i="0" sz="2000" u="none" cap="none" strike="noStrike">
              <a:solidFill>
                <a:srgbClr val="000000"/>
              </a:solidFill>
              <a:latin typeface="Arial"/>
              <a:ea typeface="Arial"/>
              <a:cs typeface="Arial"/>
              <a:sym typeface="Arial"/>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6"/>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b="1" lang="en-US" sz="1400">
                <a:solidFill>
                  <a:srgbClr val="B4DCF5"/>
                </a:solidFill>
              </a:rPr>
              <a:t>‹#›</a:t>
            </a:fld>
            <a:endParaRPr/>
          </a:p>
        </p:txBody>
      </p:sp>
      <p:sp>
        <p:nvSpPr>
          <p:cNvPr id="287" name="Google Shape;287;p26"/>
          <p:cNvSpPr txBox="1"/>
          <p:nvPr>
            <p:ph idx="4294967295" type="title"/>
          </p:nvPr>
        </p:nvSpPr>
        <p:spPr>
          <a:xfrm>
            <a:off x="0" y="317500"/>
            <a:ext cx="7921625" cy="86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lang="en-US">
                <a:solidFill>
                  <a:schemeClr val="accent1"/>
                </a:solidFill>
              </a:rPr>
              <a:t>Agile Umbrella</a:t>
            </a:r>
            <a:endParaRPr/>
          </a:p>
        </p:txBody>
      </p:sp>
      <p:pic>
        <p:nvPicPr>
          <p:cNvPr descr="image.png" id="288" name="Google Shape;288;p26"/>
          <p:cNvPicPr preferRelativeResize="0"/>
          <p:nvPr/>
        </p:nvPicPr>
        <p:blipFill rotWithShape="1">
          <a:blip r:embed="rId3">
            <a:alphaModFix/>
          </a:blip>
          <a:srcRect b="0" l="0" r="0" t="0"/>
          <a:stretch/>
        </p:blipFill>
        <p:spPr>
          <a:xfrm>
            <a:off x="-396875" y="908050"/>
            <a:ext cx="6350000" cy="5181600"/>
          </a:xfrm>
          <a:prstGeom prst="rect">
            <a:avLst/>
          </a:prstGeom>
          <a:noFill/>
          <a:ln>
            <a:noFill/>
          </a:ln>
        </p:spPr>
      </p:pic>
      <p:sp>
        <p:nvSpPr>
          <p:cNvPr id="289" name="Google Shape;289;p26"/>
          <p:cNvSpPr txBox="1"/>
          <p:nvPr/>
        </p:nvSpPr>
        <p:spPr>
          <a:xfrm>
            <a:off x="1314978" y="3429000"/>
            <a:ext cx="740307" cy="367665"/>
          </a:xfrm>
          <a:prstGeom prst="rect">
            <a:avLst/>
          </a:prstGeom>
          <a:gradFill>
            <a:gsLst>
              <a:gs pos="0">
                <a:srgbClr val="ADBED9"/>
              </a:gs>
              <a:gs pos="35000">
                <a:srgbClr val="C7D2E3"/>
              </a:gs>
              <a:gs pos="100000">
                <a:srgbClr val="E9EEF5"/>
              </a:gs>
            </a:gsLst>
            <a:lin ang="16200000" scaled="0"/>
          </a:gradFill>
          <a:ln cap="flat" cmpd="sng" w="9525">
            <a:solidFill>
              <a:srgbClr val="0C4C78"/>
            </a:solidFill>
            <a:prstDash val="solid"/>
            <a:round/>
            <a:headEnd len="sm" w="sm" type="none"/>
            <a:tailEnd len="sm" w="sm" type="none"/>
          </a:ln>
          <a:effectLst>
            <a:outerShdw blurRad="38100" rotWithShape="0" dir="5400000" dist="20000">
              <a:srgbClr val="808080">
                <a:alpha val="37647"/>
              </a:srgbClr>
            </a:outerShdw>
          </a:effectLst>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Scrum</a:t>
            </a:r>
            <a:endParaRPr/>
          </a:p>
        </p:txBody>
      </p:sp>
      <p:sp>
        <p:nvSpPr>
          <p:cNvPr id="290" name="Google Shape;290;p26"/>
          <p:cNvSpPr txBox="1"/>
          <p:nvPr/>
        </p:nvSpPr>
        <p:spPr>
          <a:xfrm>
            <a:off x="1450659" y="4292600"/>
            <a:ext cx="862644" cy="367665"/>
          </a:xfrm>
          <a:prstGeom prst="rect">
            <a:avLst/>
          </a:prstGeom>
          <a:gradFill>
            <a:gsLst>
              <a:gs pos="0">
                <a:srgbClr val="A7E5FF"/>
              </a:gs>
              <a:gs pos="35000">
                <a:srgbClr val="C1EBFF"/>
              </a:gs>
              <a:gs pos="100000">
                <a:srgbClr val="E5F7FF"/>
              </a:gs>
            </a:gsLst>
            <a:lin ang="16200000" scaled="0"/>
          </a:gradFill>
          <a:ln cap="flat" cmpd="sng" w="9525">
            <a:solidFill>
              <a:srgbClr val="7DBAE3"/>
            </a:solidFill>
            <a:prstDash val="solid"/>
            <a:round/>
            <a:headEnd len="sm" w="sm" type="none"/>
            <a:tailEnd len="sm" w="sm" type="none"/>
          </a:ln>
          <a:effectLst>
            <a:outerShdw blurRad="38100" rotWithShape="0" dir="5400000" dist="20000">
              <a:srgbClr val="808080">
                <a:alpha val="37647"/>
              </a:srgbClr>
            </a:outerShdw>
          </a:effectLst>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Kanban</a:t>
            </a:r>
            <a:endParaRPr/>
          </a:p>
        </p:txBody>
      </p:sp>
      <p:sp>
        <p:nvSpPr>
          <p:cNvPr id="291" name="Google Shape;291;p26"/>
          <p:cNvSpPr txBox="1"/>
          <p:nvPr/>
        </p:nvSpPr>
        <p:spPr>
          <a:xfrm>
            <a:off x="2196995" y="2133600"/>
            <a:ext cx="1240047" cy="697865"/>
          </a:xfrm>
          <a:prstGeom prst="rect">
            <a:avLst/>
          </a:prstGeom>
          <a:gradFill>
            <a:gsLst>
              <a:gs pos="0">
                <a:srgbClr val="FCD49B"/>
              </a:gs>
              <a:gs pos="35000">
                <a:srgbClr val="FBE0BA"/>
              </a:gs>
              <a:gs pos="100000">
                <a:srgbClr val="FFF3E4"/>
              </a:gs>
            </a:gsLst>
            <a:lin ang="16200000" scaled="0"/>
          </a:gradFill>
          <a:ln cap="flat" cmpd="sng" w="9525">
            <a:solidFill>
              <a:srgbClr val="AF8600"/>
            </a:solidFill>
            <a:prstDash val="solid"/>
            <a:round/>
            <a:headEnd len="sm" w="sm" type="none"/>
            <a:tailEnd len="sm" w="sm" type="none"/>
          </a:ln>
          <a:effectLst>
            <a:outerShdw blurRad="38100" rotWithShape="0" dir="5400000" dist="20000">
              <a:srgbClr val="808080">
                <a:alpha val="37647"/>
              </a:srgbClr>
            </a:outerShdw>
          </a:effectLst>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4000"/>
              <a:buFont typeface="Calibri"/>
              <a:buNone/>
            </a:pPr>
            <a:r>
              <a:rPr b="0" i="0" lang="en-US" sz="4000" u="none" cap="none" strike="noStrike">
                <a:solidFill>
                  <a:srgbClr val="3C3C3C"/>
                </a:solidFill>
                <a:latin typeface="Calibri"/>
                <a:ea typeface="Calibri"/>
                <a:cs typeface="Calibri"/>
                <a:sym typeface="Calibri"/>
              </a:rPr>
              <a:t>Agile</a:t>
            </a:r>
            <a:endParaRPr/>
          </a:p>
        </p:txBody>
      </p:sp>
      <p:sp>
        <p:nvSpPr>
          <p:cNvPr id="292" name="Google Shape;292;p26"/>
          <p:cNvSpPr txBox="1"/>
          <p:nvPr/>
        </p:nvSpPr>
        <p:spPr>
          <a:xfrm>
            <a:off x="3156701" y="4479925"/>
            <a:ext cx="368385" cy="367665"/>
          </a:xfrm>
          <a:prstGeom prst="rect">
            <a:avLst/>
          </a:prstGeom>
          <a:gradFill>
            <a:gsLst>
              <a:gs pos="0">
                <a:srgbClr val="ADBED9"/>
              </a:gs>
              <a:gs pos="35000">
                <a:srgbClr val="C7D2E3"/>
              </a:gs>
              <a:gs pos="100000">
                <a:srgbClr val="E9EEF5"/>
              </a:gs>
            </a:gsLst>
            <a:lin ang="16200000" scaled="0"/>
          </a:gradFill>
          <a:ln cap="flat" cmpd="sng" w="9525">
            <a:solidFill>
              <a:srgbClr val="0C4C78"/>
            </a:solidFill>
            <a:prstDash val="solid"/>
            <a:round/>
            <a:headEnd len="sm" w="sm" type="none"/>
            <a:tailEnd len="sm" w="sm" type="none"/>
          </a:ln>
          <a:effectLst>
            <a:outerShdw blurRad="38100" rotWithShape="0" dir="5400000" dist="20000">
              <a:srgbClr val="808080">
                <a:alpha val="37647"/>
              </a:srgbClr>
            </a:outerShdw>
          </a:effectLst>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XP</a:t>
            </a:r>
            <a:endParaRPr/>
          </a:p>
        </p:txBody>
      </p:sp>
      <p:sp>
        <p:nvSpPr>
          <p:cNvPr id="293" name="Google Shape;293;p26"/>
          <p:cNvSpPr txBox="1"/>
          <p:nvPr/>
        </p:nvSpPr>
        <p:spPr>
          <a:xfrm>
            <a:off x="3186262" y="3284537"/>
            <a:ext cx="514051" cy="367666"/>
          </a:xfrm>
          <a:prstGeom prst="rect">
            <a:avLst/>
          </a:prstGeom>
          <a:gradFill>
            <a:gsLst>
              <a:gs pos="0">
                <a:srgbClr val="B1D0D0"/>
              </a:gs>
              <a:gs pos="35000">
                <a:srgbClr val="C9DDDD"/>
              </a:gs>
              <a:gs pos="100000">
                <a:srgbClr val="EAF3F3"/>
              </a:gs>
            </a:gsLst>
            <a:lin ang="16200000" scaled="0"/>
          </a:gradFill>
          <a:ln cap="flat" cmpd="sng" w="9525">
            <a:solidFill>
              <a:srgbClr val="006464"/>
            </a:solidFill>
            <a:prstDash val="solid"/>
            <a:round/>
            <a:headEnd len="sm" w="sm" type="none"/>
            <a:tailEnd len="sm" w="sm" type="none"/>
          </a:ln>
          <a:effectLst>
            <a:outerShdw blurRad="38100" rotWithShape="0" dir="5400000" dist="20000">
              <a:srgbClr val="808080">
                <a:alpha val="37647"/>
              </a:srgbClr>
            </a:outerShdw>
          </a:effectLst>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FDD</a:t>
            </a:r>
            <a:endParaRPr/>
          </a:p>
        </p:txBody>
      </p:sp>
      <p:sp>
        <p:nvSpPr>
          <p:cNvPr id="294" name="Google Shape;294;p26"/>
          <p:cNvSpPr txBox="1"/>
          <p:nvPr/>
        </p:nvSpPr>
        <p:spPr>
          <a:xfrm>
            <a:off x="3807551" y="3933825"/>
            <a:ext cx="522423" cy="367665"/>
          </a:xfrm>
          <a:prstGeom prst="rect">
            <a:avLst/>
          </a:prstGeom>
          <a:gradFill>
            <a:gsLst>
              <a:gs pos="0">
                <a:srgbClr val="C1F3FF"/>
              </a:gs>
              <a:gs pos="35000">
                <a:srgbClr val="D3F6FF"/>
              </a:gs>
              <a:gs pos="100000">
                <a:srgbClr val="ECFCFF"/>
              </a:gs>
            </a:gsLst>
            <a:lin ang="16200000" scaled="0"/>
          </a:gradFill>
          <a:ln cap="flat" cmpd="sng" w="9525">
            <a:solidFill>
              <a:srgbClr val="AED7F1"/>
            </a:solidFill>
            <a:prstDash val="solid"/>
            <a:round/>
            <a:headEnd len="sm" w="sm" type="none"/>
            <a:tailEnd len="sm" w="sm" type="none"/>
          </a:ln>
          <a:effectLst>
            <a:outerShdw blurRad="38100" rotWithShape="0" dir="5400000" dist="20000">
              <a:srgbClr val="808080">
                <a:alpha val="37647"/>
              </a:srgbClr>
            </a:outerShdw>
          </a:effectLst>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RUP</a:t>
            </a:r>
            <a:endParaRPr/>
          </a:p>
        </p:txBody>
      </p:sp>
      <p:sp>
        <p:nvSpPr>
          <p:cNvPr id="295" name="Google Shape;295;p26"/>
          <p:cNvSpPr txBox="1"/>
          <p:nvPr/>
        </p:nvSpPr>
        <p:spPr>
          <a:xfrm>
            <a:off x="5651500" y="2060575"/>
            <a:ext cx="3150861" cy="369332"/>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 Rational Unified Process</a:t>
            </a:r>
            <a:endParaRPr/>
          </a:p>
        </p:txBody>
      </p:sp>
      <p:sp>
        <p:nvSpPr>
          <p:cNvPr id="296" name="Google Shape;296;p26"/>
          <p:cNvSpPr txBox="1"/>
          <p:nvPr/>
        </p:nvSpPr>
        <p:spPr>
          <a:xfrm>
            <a:off x="5651500" y="2673350"/>
            <a:ext cx="984050" cy="35814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 XP</a:t>
            </a:r>
            <a:endParaRPr/>
          </a:p>
        </p:txBody>
      </p:sp>
      <p:sp>
        <p:nvSpPr>
          <p:cNvPr id="297" name="Google Shape;297;p26"/>
          <p:cNvSpPr txBox="1"/>
          <p:nvPr/>
        </p:nvSpPr>
        <p:spPr>
          <a:xfrm>
            <a:off x="5651500" y="3284537"/>
            <a:ext cx="1240220" cy="358141"/>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 Scrum</a:t>
            </a:r>
            <a:endParaRPr/>
          </a:p>
        </p:txBody>
      </p:sp>
      <p:sp>
        <p:nvSpPr>
          <p:cNvPr id="298" name="Google Shape;298;p26"/>
          <p:cNvSpPr txBox="1"/>
          <p:nvPr/>
        </p:nvSpPr>
        <p:spPr>
          <a:xfrm>
            <a:off x="5651500" y="3897312"/>
            <a:ext cx="1362557" cy="358141"/>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 Kanban</a:t>
            </a:r>
            <a:endParaRPr/>
          </a:p>
        </p:txBody>
      </p:sp>
      <p:sp>
        <p:nvSpPr>
          <p:cNvPr id="299" name="Google Shape;299;p26"/>
          <p:cNvSpPr txBox="1"/>
          <p:nvPr/>
        </p:nvSpPr>
        <p:spPr>
          <a:xfrm>
            <a:off x="5651500" y="4508500"/>
            <a:ext cx="2093786" cy="35814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 Do Whatever!!</a:t>
            </a:r>
            <a:endParaRPr/>
          </a:p>
        </p:txBody>
      </p:sp>
      <p:cxnSp>
        <p:nvCxnSpPr>
          <p:cNvPr id="300" name="Google Shape;300;p26"/>
          <p:cNvCxnSpPr/>
          <p:nvPr/>
        </p:nvCxnSpPr>
        <p:spPr>
          <a:xfrm flipH="1">
            <a:off x="5711824" y="1484312"/>
            <a:ext cx="1" cy="3889376"/>
          </a:xfrm>
          <a:prstGeom prst="straightConnector1">
            <a:avLst/>
          </a:prstGeom>
          <a:noFill/>
          <a:ln cap="flat" cmpd="sng" w="25400">
            <a:solidFill>
              <a:schemeClr val="accent1"/>
            </a:solidFill>
            <a:prstDash val="solid"/>
            <a:round/>
            <a:headEnd len="med" w="med" type="triangle"/>
            <a:tailEnd len="med" w="med" type="triangle"/>
          </a:ln>
          <a:effectLst>
            <a:outerShdw blurRad="38100" rotWithShape="0" dir="5400000" dist="20000">
              <a:srgbClr val="808080">
                <a:alpha val="37647"/>
              </a:srgbClr>
            </a:outerShdw>
          </a:effectLst>
        </p:spPr>
      </p:cxnSp>
      <p:sp>
        <p:nvSpPr>
          <p:cNvPr id="301" name="Google Shape;301;p26"/>
          <p:cNvSpPr txBox="1"/>
          <p:nvPr/>
        </p:nvSpPr>
        <p:spPr>
          <a:xfrm>
            <a:off x="5795962" y="1341437"/>
            <a:ext cx="3097595" cy="624841"/>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More Prescriptive</a:t>
            </a:r>
            <a:endParaRPr/>
          </a:p>
          <a:p>
            <a:pPr indent="0" lvl="0" marL="0" marR="0" rtl="0" algn="l">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	more rules to follow</a:t>
            </a:r>
            <a:endParaRPr/>
          </a:p>
        </p:txBody>
      </p:sp>
      <p:sp>
        <p:nvSpPr>
          <p:cNvPr id="302" name="Google Shape;302;p26"/>
          <p:cNvSpPr txBox="1"/>
          <p:nvPr/>
        </p:nvSpPr>
        <p:spPr>
          <a:xfrm>
            <a:off x="5724525" y="5013325"/>
            <a:ext cx="3164456" cy="62484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More Adaptive</a:t>
            </a:r>
            <a:endParaRPr/>
          </a:p>
          <a:p>
            <a:pPr indent="0" lvl="0" marL="0" marR="0" rtl="0" algn="l">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	fewer rules to follow</a:t>
            </a:r>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7"/>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b="1" lang="en-US" sz="1400">
                <a:solidFill>
                  <a:srgbClr val="B4DCF5"/>
                </a:solidFill>
              </a:rPr>
              <a:t>‹#›</a:t>
            </a:fld>
            <a:endParaRPr/>
          </a:p>
        </p:txBody>
      </p:sp>
      <p:sp>
        <p:nvSpPr>
          <p:cNvPr id="308" name="Google Shape;308;p27"/>
          <p:cNvSpPr txBox="1"/>
          <p:nvPr>
            <p:ph idx="4294967295" type="title"/>
          </p:nvPr>
        </p:nvSpPr>
        <p:spPr>
          <a:xfrm>
            <a:off x="0" y="317500"/>
            <a:ext cx="7921625" cy="86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b="1" i="0" lang="en-US" sz="4400" u="none" cap="none" strike="noStrike">
                <a:solidFill>
                  <a:schemeClr val="accent1"/>
                </a:solidFill>
                <a:latin typeface="Calibri"/>
                <a:ea typeface="Calibri"/>
                <a:cs typeface="Calibri"/>
                <a:sym typeface="Calibri"/>
              </a:rPr>
              <a:t>  Scrum at a Glance</a:t>
            </a:r>
            <a:endParaRPr b="1" i="0" sz="4400" u="none" cap="none" strike="noStrike">
              <a:solidFill>
                <a:schemeClr val="accent1"/>
              </a:solidFill>
              <a:latin typeface="Calibri"/>
              <a:ea typeface="Calibri"/>
              <a:cs typeface="Calibri"/>
              <a:sym typeface="Calibri"/>
            </a:endParaRPr>
          </a:p>
        </p:txBody>
      </p:sp>
      <p:sp>
        <p:nvSpPr>
          <p:cNvPr id="309" name="Google Shape;309;p27"/>
          <p:cNvSpPr/>
          <p:nvPr/>
        </p:nvSpPr>
        <p:spPr>
          <a:xfrm>
            <a:off x="4445202" y="3198168"/>
            <a:ext cx="253596"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64645A"/>
              </a:buClr>
              <a:buSzPts val="2400"/>
              <a:buFont typeface="Calibri"/>
              <a:buNone/>
            </a:pPr>
            <a:r>
              <a:rPr b="0" i="0" lang="en-US" sz="2400" u="none" cap="none" strike="noStrike">
                <a:solidFill>
                  <a:srgbClr val="64645A"/>
                </a:solidFill>
                <a:latin typeface="Calibri"/>
                <a:ea typeface="Calibri"/>
                <a:cs typeface="Calibri"/>
                <a:sym typeface="Calibri"/>
              </a:rPr>
              <a:t> </a:t>
            </a:r>
            <a:endParaRPr b="0" i="0" sz="2400" u="none" cap="none" strike="noStrike">
              <a:solidFill>
                <a:srgbClr val="64645A"/>
              </a:solidFill>
              <a:latin typeface="Calibri"/>
              <a:ea typeface="Calibri"/>
              <a:cs typeface="Calibri"/>
              <a:sym typeface="Calibri"/>
            </a:endParaRPr>
          </a:p>
        </p:txBody>
      </p:sp>
      <p:pic>
        <p:nvPicPr>
          <p:cNvPr id="310" name="Google Shape;310;p27"/>
          <p:cNvPicPr preferRelativeResize="0"/>
          <p:nvPr/>
        </p:nvPicPr>
        <p:blipFill rotWithShape="1">
          <a:blip r:embed="rId3">
            <a:alphaModFix/>
          </a:blip>
          <a:srcRect b="0" l="0" r="0" t="0"/>
          <a:stretch/>
        </p:blipFill>
        <p:spPr>
          <a:xfrm>
            <a:off x="643115" y="1393448"/>
            <a:ext cx="7604174" cy="4071103"/>
          </a:xfrm>
          <a:prstGeom prst="rect">
            <a:avLst/>
          </a:prstGeom>
          <a:noFill/>
          <a:ln>
            <a:noFill/>
          </a:ln>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8"/>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b="1" lang="en-US" sz="1400">
                <a:solidFill>
                  <a:srgbClr val="B4DCF5"/>
                </a:solidFill>
              </a:rPr>
              <a:t>‹#›</a:t>
            </a:fld>
            <a:endParaRPr/>
          </a:p>
        </p:txBody>
      </p:sp>
      <p:sp>
        <p:nvSpPr>
          <p:cNvPr id="316" name="Google Shape;316;p28"/>
          <p:cNvSpPr txBox="1"/>
          <p:nvPr>
            <p:ph idx="4294967295" type="title"/>
          </p:nvPr>
        </p:nvSpPr>
        <p:spPr>
          <a:xfrm>
            <a:off x="0" y="317500"/>
            <a:ext cx="7921625" cy="86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b="1" i="0" lang="en-US" sz="4400" u="none" cap="none" strike="noStrike">
                <a:solidFill>
                  <a:schemeClr val="accent1"/>
                </a:solidFill>
                <a:latin typeface="Calibri"/>
                <a:ea typeface="Calibri"/>
                <a:cs typeface="Calibri"/>
                <a:sym typeface="Calibri"/>
              </a:rPr>
              <a:t>  Scrum at a Glance</a:t>
            </a:r>
            <a:endParaRPr b="1" i="0" sz="4400" u="none" cap="none" strike="noStrike">
              <a:solidFill>
                <a:schemeClr val="accent1"/>
              </a:solidFill>
              <a:latin typeface="Calibri"/>
              <a:ea typeface="Calibri"/>
              <a:cs typeface="Calibri"/>
              <a:sym typeface="Calibri"/>
            </a:endParaRPr>
          </a:p>
        </p:txBody>
      </p:sp>
      <p:sp>
        <p:nvSpPr>
          <p:cNvPr id="317" name="Google Shape;317;p28"/>
          <p:cNvSpPr/>
          <p:nvPr/>
        </p:nvSpPr>
        <p:spPr>
          <a:xfrm>
            <a:off x="4445202" y="3198168"/>
            <a:ext cx="253596"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64645A"/>
              </a:buClr>
              <a:buSzPts val="2400"/>
              <a:buFont typeface="Calibri"/>
              <a:buNone/>
            </a:pPr>
            <a:r>
              <a:rPr b="0" i="0" lang="en-US" sz="2400" u="none" cap="none" strike="noStrike">
                <a:solidFill>
                  <a:srgbClr val="64645A"/>
                </a:solidFill>
                <a:latin typeface="Calibri"/>
                <a:ea typeface="Calibri"/>
                <a:cs typeface="Calibri"/>
                <a:sym typeface="Calibri"/>
              </a:rPr>
              <a:t> </a:t>
            </a:r>
            <a:endParaRPr b="0" i="0" sz="2400" u="none" cap="none" strike="noStrike">
              <a:solidFill>
                <a:srgbClr val="64645A"/>
              </a:solidFill>
              <a:latin typeface="Calibri"/>
              <a:ea typeface="Calibri"/>
              <a:cs typeface="Calibri"/>
              <a:sym typeface="Calibri"/>
            </a:endParaRPr>
          </a:p>
        </p:txBody>
      </p:sp>
      <p:pic>
        <p:nvPicPr>
          <p:cNvPr id="318" name="Google Shape;318;p28"/>
          <p:cNvPicPr preferRelativeResize="0"/>
          <p:nvPr/>
        </p:nvPicPr>
        <p:blipFill rotWithShape="1">
          <a:blip r:embed="rId3">
            <a:alphaModFix/>
          </a:blip>
          <a:srcRect b="0" l="0" r="0" t="0"/>
          <a:stretch/>
        </p:blipFill>
        <p:spPr>
          <a:xfrm>
            <a:off x="773717" y="1278588"/>
            <a:ext cx="7921624" cy="4141699"/>
          </a:xfrm>
          <a:prstGeom prst="rect">
            <a:avLst/>
          </a:prstGeom>
          <a:noFill/>
          <a:ln>
            <a:noFill/>
          </a:ln>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9"/>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b="1" lang="en-US" sz="1400">
                <a:solidFill>
                  <a:srgbClr val="B4DCF5"/>
                </a:solidFill>
              </a:rPr>
              <a:t>‹#›</a:t>
            </a:fld>
            <a:endParaRPr/>
          </a:p>
        </p:txBody>
      </p:sp>
      <p:sp>
        <p:nvSpPr>
          <p:cNvPr id="324" name="Google Shape;324;p29"/>
          <p:cNvSpPr txBox="1"/>
          <p:nvPr>
            <p:ph idx="4294967295" type="title"/>
          </p:nvPr>
        </p:nvSpPr>
        <p:spPr>
          <a:xfrm>
            <a:off x="0" y="317500"/>
            <a:ext cx="7921625" cy="86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b="1" lang="en-US">
                <a:solidFill>
                  <a:schemeClr val="accent1"/>
                </a:solidFill>
              </a:rPr>
              <a:t>Scrum Framework</a:t>
            </a:r>
            <a:endParaRPr/>
          </a:p>
        </p:txBody>
      </p:sp>
      <p:grpSp>
        <p:nvGrpSpPr>
          <p:cNvPr id="325" name="Google Shape;325;p29"/>
          <p:cNvGrpSpPr/>
          <p:nvPr/>
        </p:nvGrpSpPr>
        <p:grpSpPr>
          <a:xfrm>
            <a:off x="395287" y="1412873"/>
            <a:ext cx="3313115" cy="1655767"/>
            <a:chOff x="0" y="-1"/>
            <a:chExt cx="3313114" cy="1655765"/>
          </a:xfrm>
        </p:grpSpPr>
        <p:grpSp>
          <p:nvGrpSpPr>
            <p:cNvPr id="326" name="Google Shape;326;p29"/>
            <p:cNvGrpSpPr/>
            <p:nvPr/>
          </p:nvGrpSpPr>
          <p:grpSpPr>
            <a:xfrm>
              <a:off x="0" y="0"/>
              <a:ext cx="3313114" cy="1655764"/>
              <a:chOff x="0" y="0"/>
              <a:chExt cx="3313113" cy="1655763"/>
            </a:xfrm>
          </p:grpSpPr>
          <p:sp>
            <p:nvSpPr>
              <p:cNvPr id="327" name="Google Shape;327;p29"/>
              <p:cNvSpPr/>
              <p:nvPr/>
            </p:nvSpPr>
            <p:spPr>
              <a:xfrm>
                <a:off x="0" y="0"/>
                <a:ext cx="3313113" cy="1655763"/>
              </a:xfrm>
              <a:prstGeom prst="roundRect">
                <a:avLst>
                  <a:gd fmla="val 16667" name="adj"/>
                </a:avLst>
              </a:prstGeom>
              <a:gradFill>
                <a:gsLst>
                  <a:gs pos="0">
                    <a:srgbClr val="A7E5FF"/>
                  </a:gs>
                  <a:gs pos="35000">
                    <a:srgbClr val="C1EBFF"/>
                  </a:gs>
                  <a:gs pos="100000">
                    <a:srgbClr val="E5F7FF"/>
                  </a:gs>
                </a:gsLst>
                <a:lin ang="16200000" scaled="0"/>
              </a:gradFill>
              <a:ln cap="flat" cmpd="sng" w="9525">
                <a:solidFill>
                  <a:srgbClr val="7DBAE3"/>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328" name="Google Shape;328;p29"/>
              <p:cNvSpPr txBox="1"/>
              <p:nvPr/>
            </p:nvSpPr>
            <p:spPr>
              <a:xfrm>
                <a:off x="80794" y="248761"/>
                <a:ext cx="3151525" cy="1158241"/>
              </a:xfrm>
              <a:prstGeom prst="rect">
                <a:avLst/>
              </a:prstGeom>
              <a:noFill/>
              <a:ln>
                <a:noFill/>
              </a:ln>
            </p:spPr>
            <p:txBody>
              <a:bodyPr anchorCtr="0" anchor="ctr" bIns="45700" lIns="45700" spcFirstLastPara="1" rIns="45700" wrap="square" tIns="45700">
                <a:noAutofit/>
              </a:bodyPr>
              <a:lstStyle/>
              <a:p>
                <a:pPr indent="-133350" lvl="0" marL="285750" marR="0" rtl="0" algn="l">
                  <a:lnSpc>
                    <a:spcPct val="100000"/>
                  </a:lnSpc>
                  <a:spcBef>
                    <a:spcPts val="0"/>
                  </a:spcBef>
                  <a:spcAft>
                    <a:spcPts val="0"/>
                  </a:spcAft>
                  <a:buClr>
                    <a:srgbClr val="3C3C3C"/>
                  </a:buClr>
                  <a:buSzPts val="2400"/>
                  <a:buFont typeface="Arial"/>
                  <a:buNone/>
                </a:pPr>
                <a:r>
                  <a:t/>
                </a:r>
                <a:endParaRPr b="0" i="0" sz="2400" u="none" cap="none" strike="noStrike">
                  <a:solidFill>
                    <a:srgbClr val="64645A"/>
                  </a:solidFill>
                  <a:latin typeface="Calibri"/>
                  <a:ea typeface="Calibri"/>
                  <a:cs typeface="Calibri"/>
                  <a:sym typeface="Calibri"/>
                </a:endParaRPr>
              </a:p>
              <a:p>
                <a:pPr indent="-285750" lvl="0" marL="28575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Product Owner</a:t>
                </a:r>
                <a:endParaRPr/>
              </a:p>
              <a:p>
                <a:pPr indent="-285750" lvl="0" marL="28575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Scrum Master</a:t>
                </a:r>
                <a:endParaRPr/>
              </a:p>
              <a:p>
                <a:pPr indent="-285750" lvl="0" marL="28575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Team</a:t>
                </a:r>
                <a:endParaRPr/>
              </a:p>
            </p:txBody>
          </p:sp>
        </p:grpSp>
        <p:grpSp>
          <p:nvGrpSpPr>
            <p:cNvPr id="329" name="Google Shape;329;p29"/>
            <p:cNvGrpSpPr/>
            <p:nvPr/>
          </p:nvGrpSpPr>
          <p:grpSpPr>
            <a:xfrm>
              <a:off x="0" y="-1"/>
              <a:ext cx="1152526" cy="414340"/>
              <a:chOff x="0" y="0"/>
              <a:chExt cx="1152525" cy="414338"/>
            </a:xfrm>
          </p:grpSpPr>
          <p:sp>
            <p:nvSpPr>
              <p:cNvPr id="330" name="Google Shape;330;p29"/>
              <p:cNvSpPr/>
              <p:nvPr/>
            </p:nvSpPr>
            <p:spPr>
              <a:xfrm>
                <a:off x="0" y="0"/>
                <a:ext cx="1152525" cy="414338"/>
              </a:xfrm>
              <a:prstGeom prst="roundRect">
                <a:avLst>
                  <a:gd fmla="val 16667" name="adj"/>
                </a:avLst>
              </a:prstGeom>
              <a:gradFill>
                <a:gsLst>
                  <a:gs pos="0">
                    <a:srgbClr val="CDD7AE"/>
                  </a:gs>
                  <a:gs pos="35000">
                    <a:srgbClr val="DBE2C7"/>
                  </a:gs>
                  <a:gs pos="100000">
                    <a:srgbClr val="F2F4E9"/>
                  </a:gs>
                </a:gsLst>
                <a:lin ang="16200000" scaled="0"/>
              </a:gradFill>
              <a:ln cap="flat" cmpd="sng" w="9525">
                <a:solidFill>
                  <a:srgbClr val="647300"/>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331" name="Google Shape;331;p29"/>
              <p:cNvSpPr txBox="1"/>
              <p:nvPr/>
            </p:nvSpPr>
            <p:spPr>
              <a:xfrm>
                <a:off x="20218" y="28098"/>
                <a:ext cx="1112089" cy="3581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Roles</a:t>
                </a:r>
                <a:endParaRPr/>
              </a:p>
            </p:txBody>
          </p:sp>
        </p:grpSp>
      </p:grpSp>
      <p:grpSp>
        <p:nvGrpSpPr>
          <p:cNvPr id="332" name="Google Shape;332;p29"/>
          <p:cNvGrpSpPr/>
          <p:nvPr/>
        </p:nvGrpSpPr>
        <p:grpSpPr>
          <a:xfrm>
            <a:off x="2843211" y="2636837"/>
            <a:ext cx="3313116" cy="1944690"/>
            <a:chOff x="-1" y="0"/>
            <a:chExt cx="3313115" cy="1944689"/>
          </a:xfrm>
        </p:grpSpPr>
        <p:grpSp>
          <p:nvGrpSpPr>
            <p:cNvPr id="333" name="Google Shape;333;p29"/>
            <p:cNvGrpSpPr/>
            <p:nvPr/>
          </p:nvGrpSpPr>
          <p:grpSpPr>
            <a:xfrm>
              <a:off x="0" y="0"/>
              <a:ext cx="3313114" cy="1944689"/>
              <a:chOff x="0" y="0"/>
              <a:chExt cx="3313113" cy="1944688"/>
            </a:xfrm>
          </p:grpSpPr>
          <p:sp>
            <p:nvSpPr>
              <p:cNvPr id="334" name="Google Shape;334;p29"/>
              <p:cNvSpPr/>
              <p:nvPr/>
            </p:nvSpPr>
            <p:spPr>
              <a:xfrm>
                <a:off x="0" y="0"/>
                <a:ext cx="3313113" cy="1944688"/>
              </a:xfrm>
              <a:prstGeom prst="roundRect">
                <a:avLst>
                  <a:gd fmla="val 16667" name="adj"/>
                </a:avLst>
              </a:prstGeom>
              <a:gradFill>
                <a:gsLst>
                  <a:gs pos="0">
                    <a:srgbClr val="A7E5FF"/>
                  </a:gs>
                  <a:gs pos="35000">
                    <a:srgbClr val="C1EBFF"/>
                  </a:gs>
                  <a:gs pos="100000">
                    <a:srgbClr val="E5F7FF"/>
                  </a:gs>
                </a:gsLst>
                <a:lin ang="16200000" scaled="0"/>
              </a:gradFill>
              <a:ln cap="flat" cmpd="sng" w="9525">
                <a:solidFill>
                  <a:srgbClr val="7DBAE3"/>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335" name="Google Shape;335;p29"/>
              <p:cNvSpPr txBox="1"/>
              <p:nvPr/>
            </p:nvSpPr>
            <p:spPr>
              <a:xfrm>
                <a:off x="94894" y="259873"/>
                <a:ext cx="3123325" cy="1424941"/>
              </a:xfrm>
              <a:prstGeom prst="rect">
                <a:avLst/>
              </a:prstGeom>
              <a:noFill/>
              <a:ln>
                <a:noFill/>
              </a:ln>
            </p:spPr>
            <p:txBody>
              <a:bodyPr anchorCtr="0" anchor="ctr" bIns="45700" lIns="45700" spcFirstLastPara="1" rIns="45700" wrap="square" tIns="45700">
                <a:noAutofit/>
              </a:bodyPr>
              <a:lstStyle/>
              <a:p>
                <a:pPr indent="-133350" lvl="0" marL="285750" marR="0" rtl="0" algn="l">
                  <a:lnSpc>
                    <a:spcPct val="100000"/>
                  </a:lnSpc>
                  <a:spcBef>
                    <a:spcPts val="0"/>
                  </a:spcBef>
                  <a:spcAft>
                    <a:spcPts val="0"/>
                  </a:spcAft>
                  <a:buClr>
                    <a:srgbClr val="3C3C3C"/>
                  </a:buClr>
                  <a:buSzPts val="2400"/>
                  <a:buFont typeface="Arial"/>
                  <a:buNone/>
                </a:pPr>
                <a:r>
                  <a:t/>
                </a:r>
                <a:endParaRPr b="0" i="0" sz="2400" u="none" cap="none" strike="noStrike">
                  <a:solidFill>
                    <a:srgbClr val="64645A"/>
                  </a:solidFill>
                  <a:latin typeface="Calibri"/>
                  <a:ea typeface="Calibri"/>
                  <a:cs typeface="Calibri"/>
                  <a:sym typeface="Calibri"/>
                </a:endParaRPr>
              </a:p>
              <a:p>
                <a:pPr indent="-285750" lvl="0" marL="28575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Sprint Planning</a:t>
                </a:r>
                <a:endParaRPr/>
              </a:p>
              <a:p>
                <a:pPr indent="-285750" lvl="0" marL="28575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Sprint Review</a:t>
                </a:r>
                <a:endParaRPr/>
              </a:p>
              <a:p>
                <a:pPr indent="-285750" lvl="0" marL="28575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Sprint Retrospective</a:t>
                </a:r>
                <a:endParaRPr/>
              </a:p>
              <a:p>
                <a:pPr indent="-285750" lvl="0" marL="28575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Daily Scrum</a:t>
                </a:r>
                <a:endParaRPr/>
              </a:p>
            </p:txBody>
          </p:sp>
        </p:grpSp>
        <p:grpSp>
          <p:nvGrpSpPr>
            <p:cNvPr id="336" name="Google Shape;336;p29"/>
            <p:cNvGrpSpPr/>
            <p:nvPr/>
          </p:nvGrpSpPr>
          <p:grpSpPr>
            <a:xfrm>
              <a:off x="-1" y="0"/>
              <a:ext cx="1800228" cy="414339"/>
              <a:chOff x="0" y="0"/>
              <a:chExt cx="1800226" cy="414338"/>
            </a:xfrm>
          </p:grpSpPr>
          <p:sp>
            <p:nvSpPr>
              <p:cNvPr id="337" name="Google Shape;337;p29"/>
              <p:cNvSpPr/>
              <p:nvPr/>
            </p:nvSpPr>
            <p:spPr>
              <a:xfrm>
                <a:off x="0" y="0"/>
                <a:ext cx="1800226" cy="414338"/>
              </a:xfrm>
              <a:prstGeom prst="roundRect">
                <a:avLst>
                  <a:gd fmla="val 16667" name="adj"/>
                </a:avLst>
              </a:prstGeom>
              <a:gradFill>
                <a:gsLst>
                  <a:gs pos="0">
                    <a:srgbClr val="CDD7AE"/>
                  </a:gs>
                  <a:gs pos="35000">
                    <a:srgbClr val="DBE2C7"/>
                  </a:gs>
                  <a:gs pos="100000">
                    <a:srgbClr val="F2F4E9"/>
                  </a:gs>
                </a:gsLst>
                <a:lin ang="16200000" scaled="0"/>
              </a:gradFill>
              <a:ln cap="flat" cmpd="sng" w="9525">
                <a:solidFill>
                  <a:srgbClr val="647300"/>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338" name="Google Shape;338;p29"/>
              <p:cNvSpPr txBox="1"/>
              <p:nvPr/>
            </p:nvSpPr>
            <p:spPr>
              <a:xfrm>
                <a:off x="20218" y="28098"/>
                <a:ext cx="1759790" cy="3581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Ceremonies</a:t>
                </a:r>
                <a:endParaRPr/>
              </a:p>
            </p:txBody>
          </p:sp>
        </p:grpSp>
      </p:grpSp>
      <p:grpSp>
        <p:nvGrpSpPr>
          <p:cNvPr id="339" name="Google Shape;339;p29"/>
          <p:cNvGrpSpPr/>
          <p:nvPr/>
        </p:nvGrpSpPr>
        <p:grpSpPr>
          <a:xfrm>
            <a:off x="5148261" y="4005261"/>
            <a:ext cx="3311527" cy="1655766"/>
            <a:chOff x="-1" y="-1"/>
            <a:chExt cx="3311526" cy="1655765"/>
          </a:xfrm>
        </p:grpSpPr>
        <p:grpSp>
          <p:nvGrpSpPr>
            <p:cNvPr id="340" name="Google Shape;340;p29"/>
            <p:cNvGrpSpPr/>
            <p:nvPr/>
          </p:nvGrpSpPr>
          <p:grpSpPr>
            <a:xfrm>
              <a:off x="0" y="0"/>
              <a:ext cx="3311525" cy="1655764"/>
              <a:chOff x="0" y="0"/>
              <a:chExt cx="3311525" cy="1655763"/>
            </a:xfrm>
          </p:grpSpPr>
          <p:sp>
            <p:nvSpPr>
              <p:cNvPr id="341" name="Google Shape;341;p29"/>
              <p:cNvSpPr/>
              <p:nvPr/>
            </p:nvSpPr>
            <p:spPr>
              <a:xfrm>
                <a:off x="0" y="0"/>
                <a:ext cx="3311525" cy="1655763"/>
              </a:xfrm>
              <a:prstGeom prst="roundRect">
                <a:avLst>
                  <a:gd fmla="val 16667" name="adj"/>
                </a:avLst>
              </a:prstGeom>
              <a:gradFill>
                <a:gsLst>
                  <a:gs pos="0">
                    <a:srgbClr val="A7E5FF"/>
                  </a:gs>
                  <a:gs pos="35000">
                    <a:srgbClr val="C1EBFF"/>
                  </a:gs>
                  <a:gs pos="100000">
                    <a:srgbClr val="E5F7FF"/>
                  </a:gs>
                </a:gsLst>
                <a:lin ang="16200000" scaled="0"/>
              </a:gradFill>
              <a:ln cap="flat" cmpd="sng" w="9525">
                <a:solidFill>
                  <a:srgbClr val="7DBAE3"/>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342" name="Google Shape;342;p29"/>
              <p:cNvSpPr txBox="1"/>
              <p:nvPr/>
            </p:nvSpPr>
            <p:spPr>
              <a:xfrm>
                <a:off x="80795" y="382111"/>
                <a:ext cx="3149935" cy="891541"/>
              </a:xfrm>
              <a:prstGeom prst="rect">
                <a:avLst/>
              </a:prstGeom>
              <a:noFill/>
              <a:ln>
                <a:noFill/>
              </a:ln>
            </p:spPr>
            <p:txBody>
              <a:bodyPr anchorCtr="0" anchor="ctr" bIns="45700" lIns="45700" spcFirstLastPara="1" rIns="45700" wrap="square" tIns="45700">
                <a:noAutofit/>
              </a:bodyPr>
              <a:lstStyle/>
              <a:p>
                <a:pPr indent="-285750" lvl="0" marL="28575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Product Backlog</a:t>
                </a:r>
                <a:endParaRPr/>
              </a:p>
              <a:p>
                <a:pPr indent="-285750" lvl="0" marL="28575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Sprint Backlog</a:t>
                </a:r>
                <a:endParaRPr/>
              </a:p>
              <a:p>
                <a:pPr indent="-285750" lvl="0" marL="28575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Burndown Charts</a:t>
                </a:r>
                <a:endParaRPr/>
              </a:p>
            </p:txBody>
          </p:sp>
        </p:grpSp>
        <p:grpSp>
          <p:nvGrpSpPr>
            <p:cNvPr id="343" name="Google Shape;343;p29"/>
            <p:cNvGrpSpPr/>
            <p:nvPr/>
          </p:nvGrpSpPr>
          <p:grpSpPr>
            <a:xfrm>
              <a:off x="-1" y="-1"/>
              <a:ext cx="1295403" cy="414340"/>
              <a:chOff x="0" y="0"/>
              <a:chExt cx="1295401" cy="414338"/>
            </a:xfrm>
          </p:grpSpPr>
          <p:sp>
            <p:nvSpPr>
              <p:cNvPr id="344" name="Google Shape;344;p29"/>
              <p:cNvSpPr/>
              <p:nvPr/>
            </p:nvSpPr>
            <p:spPr>
              <a:xfrm>
                <a:off x="0" y="0"/>
                <a:ext cx="1295401" cy="414338"/>
              </a:xfrm>
              <a:prstGeom prst="roundRect">
                <a:avLst>
                  <a:gd fmla="val 16667" name="adj"/>
                </a:avLst>
              </a:prstGeom>
              <a:gradFill>
                <a:gsLst>
                  <a:gs pos="0">
                    <a:srgbClr val="CDD7AE"/>
                  </a:gs>
                  <a:gs pos="35000">
                    <a:srgbClr val="DBE2C7"/>
                  </a:gs>
                  <a:gs pos="100000">
                    <a:srgbClr val="F2F4E9"/>
                  </a:gs>
                </a:gsLst>
                <a:lin ang="16200000" scaled="0"/>
              </a:gradFill>
              <a:ln cap="flat" cmpd="sng" w="9525">
                <a:solidFill>
                  <a:srgbClr val="647300"/>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345" name="Google Shape;345;p29"/>
              <p:cNvSpPr txBox="1"/>
              <p:nvPr/>
            </p:nvSpPr>
            <p:spPr>
              <a:xfrm>
                <a:off x="20218" y="28098"/>
                <a:ext cx="1254965" cy="3581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Artifacts</a:t>
                </a:r>
                <a:endParaRPr/>
              </a:p>
            </p:txBody>
          </p:sp>
        </p:grpSp>
      </p:gr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0"/>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b="1" lang="en-US" sz="1400">
                <a:solidFill>
                  <a:srgbClr val="B4DCF5"/>
                </a:solidFill>
              </a:rPr>
              <a:t>‹#›</a:t>
            </a:fld>
            <a:endParaRPr/>
          </a:p>
        </p:txBody>
      </p:sp>
      <p:sp>
        <p:nvSpPr>
          <p:cNvPr id="351" name="Google Shape;351;p30"/>
          <p:cNvSpPr txBox="1"/>
          <p:nvPr>
            <p:ph idx="4294967295" type="title"/>
          </p:nvPr>
        </p:nvSpPr>
        <p:spPr>
          <a:xfrm>
            <a:off x="0" y="317500"/>
            <a:ext cx="7921625" cy="86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b="1" lang="en-US">
                <a:solidFill>
                  <a:schemeClr val="accent1"/>
                </a:solidFill>
              </a:rPr>
              <a:t>Scrum Framework</a:t>
            </a:r>
            <a:endParaRPr/>
          </a:p>
        </p:txBody>
      </p:sp>
      <p:grpSp>
        <p:nvGrpSpPr>
          <p:cNvPr id="352" name="Google Shape;352;p30"/>
          <p:cNvGrpSpPr/>
          <p:nvPr/>
        </p:nvGrpSpPr>
        <p:grpSpPr>
          <a:xfrm>
            <a:off x="2843211" y="2636837"/>
            <a:ext cx="3313116" cy="1944690"/>
            <a:chOff x="-1" y="0"/>
            <a:chExt cx="3313115" cy="1944689"/>
          </a:xfrm>
        </p:grpSpPr>
        <p:grpSp>
          <p:nvGrpSpPr>
            <p:cNvPr id="353" name="Google Shape;353;p30"/>
            <p:cNvGrpSpPr/>
            <p:nvPr/>
          </p:nvGrpSpPr>
          <p:grpSpPr>
            <a:xfrm>
              <a:off x="0" y="0"/>
              <a:ext cx="3313114" cy="1944689"/>
              <a:chOff x="0" y="0"/>
              <a:chExt cx="3313113" cy="1944688"/>
            </a:xfrm>
          </p:grpSpPr>
          <p:sp>
            <p:nvSpPr>
              <p:cNvPr id="354" name="Google Shape;354;p30"/>
              <p:cNvSpPr/>
              <p:nvPr/>
            </p:nvSpPr>
            <p:spPr>
              <a:xfrm>
                <a:off x="0" y="0"/>
                <a:ext cx="3313113" cy="1944688"/>
              </a:xfrm>
              <a:prstGeom prst="roundRect">
                <a:avLst>
                  <a:gd fmla="val 16667" name="adj"/>
                </a:avLst>
              </a:prstGeom>
              <a:solidFill>
                <a:srgbClr val="64645A"/>
              </a:solidFill>
              <a:ln cap="flat" cmpd="sng" w="25400">
                <a:solidFill>
                  <a:srgbClr val="3C3C3C"/>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355" name="Google Shape;355;p30"/>
              <p:cNvSpPr txBox="1"/>
              <p:nvPr/>
            </p:nvSpPr>
            <p:spPr>
              <a:xfrm>
                <a:off x="94894" y="393223"/>
                <a:ext cx="3123325" cy="1158241"/>
              </a:xfrm>
              <a:prstGeom prst="rect">
                <a:avLst/>
              </a:prstGeom>
              <a:noFill/>
              <a:ln>
                <a:noFill/>
              </a:ln>
            </p:spPr>
            <p:txBody>
              <a:bodyPr anchorCtr="0" anchor="ctr" bIns="45700" lIns="45700" spcFirstLastPara="1" rIns="45700" wrap="square" tIns="45700">
                <a:noAutofit/>
              </a:bodyPr>
              <a:lstStyle/>
              <a:p>
                <a:pPr indent="-285750" lvl="0" marL="28575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Sprint Planning</a:t>
                </a:r>
                <a:endParaRPr/>
              </a:p>
              <a:p>
                <a:pPr indent="-285750" lvl="0" marL="28575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Sprint Review</a:t>
                </a:r>
                <a:endParaRPr/>
              </a:p>
              <a:p>
                <a:pPr indent="-285750" lvl="0" marL="28575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Sprint Retrospective</a:t>
                </a:r>
                <a:endParaRPr/>
              </a:p>
              <a:p>
                <a:pPr indent="-285750" lvl="0" marL="28575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Daily Scrum</a:t>
                </a:r>
                <a:endParaRPr/>
              </a:p>
            </p:txBody>
          </p:sp>
        </p:grpSp>
        <p:grpSp>
          <p:nvGrpSpPr>
            <p:cNvPr id="356" name="Google Shape;356;p30"/>
            <p:cNvGrpSpPr/>
            <p:nvPr/>
          </p:nvGrpSpPr>
          <p:grpSpPr>
            <a:xfrm>
              <a:off x="-1" y="0"/>
              <a:ext cx="1800228" cy="414339"/>
              <a:chOff x="0" y="0"/>
              <a:chExt cx="1800226" cy="414338"/>
            </a:xfrm>
          </p:grpSpPr>
          <p:sp>
            <p:nvSpPr>
              <p:cNvPr id="357" name="Google Shape;357;p30"/>
              <p:cNvSpPr/>
              <p:nvPr/>
            </p:nvSpPr>
            <p:spPr>
              <a:xfrm>
                <a:off x="0" y="0"/>
                <a:ext cx="1800226" cy="414338"/>
              </a:xfrm>
              <a:prstGeom prst="roundRect">
                <a:avLst>
                  <a:gd fmla="val 16667" name="adj"/>
                </a:avLst>
              </a:prstGeom>
              <a:solidFill>
                <a:srgbClr val="64645A"/>
              </a:solidFill>
              <a:ln cap="flat" cmpd="sng" w="25400">
                <a:solidFill>
                  <a:srgbClr val="3C3C3C"/>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358" name="Google Shape;358;p30"/>
              <p:cNvSpPr txBox="1"/>
              <p:nvPr/>
            </p:nvSpPr>
            <p:spPr>
              <a:xfrm>
                <a:off x="20218" y="28098"/>
                <a:ext cx="1759790" cy="3581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Ceremonies</a:t>
                </a:r>
                <a:endParaRPr/>
              </a:p>
            </p:txBody>
          </p:sp>
        </p:grpSp>
      </p:grpSp>
      <p:grpSp>
        <p:nvGrpSpPr>
          <p:cNvPr id="359" name="Google Shape;359;p30"/>
          <p:cNvGrpSpPr/>
          <p:nvPr/>
        </p:nvGrpSpPr>
        <p:grpSpPr>
          <a:xfrm>
            <a:off x="5148261" y="4005261"/>
            <a:ext cx="3311527" cy="1655766"/>
            <a:chOff x="-1" y="-1"/>
            <a:chExt cx="3311526" cy="1655765"/>
          </a:xfrm>
        </p:grpSpPr>
        <p:grpSp>
          <p:nvGrpSpPr>
            <p:cNvPr id="360" name="Google Shape;360;p30"/>
            <p:cNvGrpSpPr/>
            <p:nvPr/>
          </p:nvGrpSpPr>
          <p:grpSpPr>
            <a:xfrm>
              <a:off x="0" y="0"/>
              <a:ext cx="3311525" cy="1655764"/>
              <a:chOff x="0" y="0"/>
              <a:chExt cx="3311525" cy="1655763"/>
            </a:xfrm>
          </p:grpSpPr>
          <p:sp>
            <p:nvSpPr>
              <p:cNvPr id="361" name="Google Shape;361;p30"/>
              <p:cNvSpPr/>
              <p:nvPr/>
            </p:nvSpPr>
            <p:spPr>
              <a:xfrm>
                <a:off x="0" y="0"/>
                <a:ext cx="3311525" cy="1655763"/>
              </a:xfrm>
              <a:prstGeom prst="roundRect">
                <a:avLst>
                  <a:gd fmla="val 16667" name="adj"/>
                </a:avLst>
              </a:prstGeom>
              <a:solidFill>
                <a:srgbClr val="64645A"/>
              </a:solidFill>
              <a:ln cap="flat" cmpd="sng" w="25400">
                <a:solidFill>
                  <a:srgbClr val="3C3C3C"/>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362" name="Google Shape;362;p30"/>
              <p:cNvSpPr txBox="1"/>
              <p:nvPr/>
            </p:nvSpPr>
            <p:spPr>
              <a:xfrm>
                <a:off x="80795" y="382111"/>
                <a:ext cx="3149935" cy="891541"/>
              </a:xfrm>
              <a:prstGeom prst="rect">
                <a:avLst/>
              </a:prstGeom>
              <a:noFill/>
              <a:ln>
                <a:noFill/>
              </a:ln>
            </p:spPr>
            <p:txBody>
              <a:bodyPr anchorCtr="0" anchor="ctr" bIns="45700" lIns="45700" spcFirstLastPara="1" rIns="45700" wrap="square" tIns="45700">
                <a:noAutofit/>
              </a:bodyPr>
              <a:lstStyle/>
              <a:p>
                <a:pPr indent="-285750" lvl="0" marL="28575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Product Backlog</a:t>
                </a:r>
                <a:endParaRPr/>
              </a:p>
              <a:p>
                <a:pPr indent="-285750" lvl="0" marL="28575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Sprint Backlog</a:t>
                </a:r>
                <a:endParaRPr/>
              </a:p>
              <a:p>
                <a:pPr indent="-285750" lvl="0" marL="28575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Burndown Charts</a:t>
                </a:r>
                <a:endParaRPr/>
              </a:p>
            </p:txBody>
          </p:sp>
        </p:grpSp>
        <p:grpSp>
          <p:nvGrpSpPr>
            <p:cNvPr id="363" name="Google Shape;363;p30"/>
            <p:cNvGrpSpPr/>
            <p:nvPr/>
          </p:nvGrpSpPr>
          <p:grpSpPr>
            <a:xfrm>
              <a:off x="-1" y="-1"/>
              <a:ext cx="1295403" cy="414340"/>
              <a:chOff x="0" y="0"/>
              <a:chExt cx="1295401" cy="414338"/>
            </a:xfrm>
          </p:grpSpPr>
          <p:sp>
            <p:nvSpPr>
              <p:cNvPr id="364" name="Google Shape;364;p30"/>
              <p:cNvSpPr/>
              <p:nvPr/>
            </p:nvSpPr>
            <p:spPr>
              <a:xfrm>
                <a:off x="0" y="0"/>
                <a:ext cx="1295401" cy="414338"/>
              </a:xfrm>
              <a:prstGeom prst="roundRect">
                <a:avLst>
                  <a:gd fmla="val 16667" name="adj"/>
                </a:avLst>
              </a:prstGeom>
              <a:solidFill>
                <a:srgbClr val="64645A"/>
              </a:solidFill>
              <a:ln cap="flat" cmpd="sng" w="25400">
                <a:solidFill>
                  <a:srgbClr val="3C3C3C"/>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365" name="Google Shape;365;p30"/>
              <p:cNvSpPr txBox="1"/>
              <p:nvPr/>
            </p:nvSpPr>
            <p:spPr>
              <a:xfrm>
                <a:off x="20218" y="28098"/>
                <a:ext cx="1254965" cy="3581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Artifacts</a:t>
                </a:r>
                <a:endParaRPr/>
              </a:p>
            </p:txBody>
          </p:sp>
        </p:grpSp>
      </p:grpSp>
      <p:grpSp>
        <p:nvGrpSpPr>
          <p:cNvPr id="366" name="Google Shape;366;p30"/>
          <p:cNvGrpSpPr/>
          <p:nvPr/>
        </p:nvGrpSpPr>
        <p:grpSpPr>
          <a:xfrm>
            <a:off x="395287" y="1412873"/>
            <a:ext cx="3313115" cy="1655767"/>
            <a:chOff x="0" y="-1"/>
            <a:chExt cx="3313114" cy="1655765"/>
          </a:xfrm>
        </p:grpSpPr>
        <p:grpSp>
          <p:nvGrpSpPr>
            <p:cNvPr id="367" name="Google Shape;367;p30"/>
            <p:cNvGrpSpPr/>
            <p:nvPr/>
          </p:nvGrpSpPr>
          <p:grpSpPr>
            <a:xfrm>
              <a:off x="0" y="0"/>
              <a:ext cx="3313114" cy="1655764"/>
              <a:chOff x="0" y="0"/>
              <a:chExt cx="3313113" cy="1655763"/>
            </a:xfrm>
          </p:grpSpPr>
          <p:sp>
            <p:nvSpPr>
              <p:cNvPr id="368" name="Google Shape;368;p30"/>
              <p:cNvSpPr/>
              <p:nvPr/>
            </p:nvSpPr>
            <p:spPr>
              <a:xfrm>
                <a:off x="0" y="0"/>
                <a:ext cx="3313113" cy="1655763"/>
              </a:xfrm>
              <a:prstGeom prst="roundRect">
                <a:avLst>
                  <a:gd fmla="val 16667" name="adj"/>
                </a:avLst>
              </a:prstGeom>
              <a:gradFill>
                <a:gsLst>
                  <a:gs pos="0">
                    <a:srgbClr val="A7E5FF"/>
                  </a:gs>
                  <a:gs pos="35000">
                    <a:srgbClr val="C1EBFF"/>
                  </a:gs>
                  <a:gs pos="100000">
                    <a:srgbClr val="E5F7FF"/>
                  </a:gs>
                </a:gsLst>
                <a:lin ang="16200000" scaled="0"/>
              </a:gradFill>
              <a:ln cap="flat" cmpd="sng" w="9525">
                <a:solidFill>
                  <a:srgbClr val="7DBAE3"/>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369" name="Google Shape;369;p30"/>
              <p:cNvSpPr txBox="1"/>
              <p:nvPr/>
            </p:nvSpPr>
            <p:spPr>
              <a:xfrm>
                <a:off x="80794" y="382111"/>
                <a:ext cx="3151525" cy="891541"/>
              </a:xfrm>
              <a:prstGeom prst="rect">
                <a:avLst/>
              </a:prstGeom>
              <a:noFill/>
              <a:ln>
                <a:noFill/>
              </a:ln>
            </p:spPr>
            <p:txBody>
              <a:bodyPr anchorCtr="0" anchor="ctr" bIns="45700" lIns="45700" spcFirstLastPara="1" rIns="45700" wrap="square" tIns="45700">
                <a:noAutofit/>
              </a:bodyPr>
              <a:lstStyle/>
              <a:p>
                <a:pPr indent="-285750" lvl="0" marL="28575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Product Owner</a:t>
                </a:r>
                <a:endParaRPr/>
              </a:p>
              <a:p>
                <a:pPr indent="-285750" lvl="0" marL="28575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Scrum Master</a:t>
                </a:r>
                <a:endParaRPr/>
              </a:p>
              <a:p>
                <a:pPr indent="-285750" lvl="0" marL="28575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Team</a:t>
                </a:r>
                <a:endParaRPr/>
              </a:p>
            </p:txBody>
          </p:sp>
        </p:grpSp>
        <p:grpSp>
          <p:nvGrpSpPr>
            <p:cNvPr id="370" name="Google Shape;370;p30"/>
            <p:cNvGrpSpPr/>
            <p:nvPr/>
          </p:nvGrpSpPr>
          <p:grpSpPr>
            <a:xfrm>
              <a:off x="0" y="-1"/>
              <a:ext cx="1152526" cy="414340"/>
              <a:chOff x="0" y="0"/>
              <a:chExt cx="1152525" cy="414338"/>
            </a:xfrm>
          </p:grpSpPr>
          <p:sp>
            <p:nvSpPr>
              <p:cNvPr id="371" name="Google Shape;371;p30"/>
              <p:cNvSpPr/>
              <p:nvPr/>
            </p:nvSpPr>
            <p:spPr>
              <a:xfrm>
                <a:off x="0" y="0"/>
                <a:ext cx="1152525" cy="414338"/>
              </a:xfrm>
              <a:prstGeom prst="roundRect">
                <a:avLst>
                  <a:gd fmla="val 16667" name="adj"/>
                </a:avLst>
              </a:prstGeom>
              <a:gradFill>
                <a:gsLst>
                  <a:gs pos="0">
                    <a:srgbClr val="CDD7AE"/>
                  </a:gs>
                  <a:gs pos="35000">
                    <a:srgbClr val="DBE2C7"/>
                  </a:gs>
                  <a:gs pos="100000">
                    <a:srgbClr val="F2F4E9"/>
                  </a:gs>
                </a:gsLst>
                <a:lin ang="16200000" scaled="0"/>
              </a:gradFill>
              <a:ln cap="flat" cmpd="sng" w="9525">
                <a:solidFill>
                  <a:srgbClr val="647300"/>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372" name="Google Shape;372;p30"/>
              <p:cNvSpPr txBox="1"/>
              <p:nvPr/>
            </p:nvSpPr>
            <p:spPr>
              <a:xfrm>
                <a:off x="20218" y="28098"/>
                <a:ext cx="1112089" cy="3581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Roles</a:t>
                </a:r>
                <a:endParaRPr/>
              </a:p>
            </p:txBody>
          </p:sp>
        </p:grpSp>
      </p:gr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1"/>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b="1" lang="en-US" sz="1400">
                <a:solidFill>
                  <a:srgbClr val="B4DCF5"/>
                </a:solidFill>
              </a:rPr>
              <a:t>‹#›</a:t>
            </a:fld>
            <a:endParaRPr/>
          </a:p>
        </p:txBody>
      </p:sp>
      <p:sp>
        <p:nvSpPr>
          <p:cNvPr id="378" name="Google Shape;378;p31"/>
          <p:cNvSpPr txBox="1"/>
          <p:nvPr>
            <p:ph idx="4294967295" type="title"/>
          </p:nvPr>
        </p:nvSpPr>
        <p:spPr>
          <a:xfrm>
            <a:off x="0" y="317500"/>
            <a:ext cx="7921625" cy="86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lang="en-US">
                <a:solidFill>
                  <a:schemeClr val="accent1"/>
                </a:solidFill>
              </a:rPr>
              <a:t>Product Owner</a:t>
            </a:r>
            <a:endParaRPr/>
          </a:p>
        </p:txBody>
      </p:sp>
      <p:sp>
        <p:nvSpPr>
          <p:cNvPr id="379" name="Google Shape;379;p31"/>
          <p:cNvSpPr txBox="1"/>
          <p:nvPr>
            <p:ph idx="4294967295" type="body"/>
          </p:nvPr>
        </p:nvSpPr>
        <p:spPr>
          <a:xfrm>
            <a:off x="0" y="1557338"/>
            <a:ext cx="7921625" cy="3887787"/>
          </a:xfrm>
          <a:prstGeom prst="rect">
            <a:avLst/>
          </a:prstGeom>
          <a:noFill/>
          <a:ln>
            <a:noFill/>
          </a:ln>
        </p:spPr>
        <p:txBody>
          <a:bodyPr anchorCtr="0" anchor="t" bIns="0" lIns="0" spcFirstLastPara="1" rIns="0" wrap="square" tIns="0">
            <a:noAutofit/>
          </a:bodyPr>
          <a:lstStyle/>
          <a:p>
            <a:pPr indent="-50800" lvl="0" marL="0" rtl="0" algn="just">
              <a:lnSpc>
                <a:spcPct val="150000"/>
              </a:lnSpc>
              <a:spcBef>
                <a:spcPts val="0"/>
              </a:spcBef>
              <a:spcAft>
                <a:spcPts val="0"/>
              </a:spcAft>
              <a:buClr>
                <a:schemeClr val="accent1"/>
              </a:buClr>
              <a:buSzPts val="2400"/>
              <a:buChar char="•"/>
            </a:pPr>
            <a:r>
              <a:rPr lang="en-US" sz="2400"/>
              <a:t>Define the features of the product</a:t>
            </a:r>
            <a:endParaRPr sz="2400"/>
          </a:p>
          <a:p>
            <a:pPr indent="-50800" lvl="0" marL="0" rtl="0" algn="just">
              <a:lnSpc>
                <a:spcPct val="150000"/>
              </a:lnSpc>
              <a:spcBef>
                <a:spcPts val="100"/>
              </a:spcBef>
              <a:spcAft>
                <a:spcPts val="0"/>
              </a:spcAft>
              <a:buClr>
                <a:schemeClr val="accent1"/>
              </a:buClr>
              <a:buSzPts val="2400"/>
              <a:buChar char="•"/>
            </a:pPr>
            <a:r>
              <a:rPr lang="en-US" sz="2400"/>
              <a:t>Decide on release date and content</a:t>
            </a:r>
            <a:endParaRPr sz="2400"/>
          </a:p>
          <a:p>
            <a:pPr indent="-50800" lvl="0" marL="0" rtl="0" algn="just">
              <a:lnSpc>
                <a:spcPct val="150000"/>
              </a:lnSpc>
              <a:spcBef>
                <a:spcPts val="100"/>
              </a:spcBef>
              <a:spcAft>
                <a:spcPts val="0"/>
              </a:spcAft>
              <a:buClr>
                <a:schemeClr val="accent1"/>
              </a:buClr>
              <a:buSzPts val="2400"/>
              <a:buChar char="•"/>
            </a:pPr>
            <a:r>
              <a:rPr lang="en-US" sz="2400"/>
              <a:t>Be responsible for the profitability of the product (ROI)</a:t>
            </a:r>
            <a:endParaRPr sz="2400"/>
          </a:p>
          <a:p>
            <a:pPr indent="-50800" lvl="0" marL="0" rtl="0" algn="just">
              <a:lnSpc>
                <a:spcPct val="150000"/>
              </a:lnSpc>
              <a:spcBef>
                <a:spcPts val="100"/>
              </a:spcBef>
              <a:spcAft>
                <a:spcPts val="0"/>
              </a:spcAft>
              <a:buClr>
                <a:schemeClr val="accent1"/>
              </a:buClr>
              <a:buSzPts val="2400"/>
              <a:buChar char="•"/>
            </a:pPr>
            <a:r>
              <a:rPr lang="en-US" sz="2400"/>
              <a:t>Prioritize features according to market value </a:t>
            </a:r>
            <a:endParaRPr sz="2400"/>
          </a:p>
          <a:p>
            <a:pPr indent="-50800" lvl="0" marL="0" rtl="0" algn="just">
              <a:lnSpc>
                <a:spcPct val="150000"/>
              </a:lnSpc>
              <a:spcBef>
                <a:spcPts val="100"/>
              </a:spcBef>
              <a:spcAft>
                <a:spcPts val="0"/>
              </a:spcAft>
              <a:buClr>
                <a:schemeClr val="accent1"/>
              </a:buClr>
              <a:buSzPts val="2400"/>
              <a:buChar char="•"/>
            </a:pPr>
            <a:r>
              <a:rPr lang="en-US" sz="2400"/>
              <a:t>Adjust features and priority every iteration, as needed  </a:t>
            </a:r>
            <a:endParaRPr sz="2400"/>
          </a:p>
          <a:p>
            <a:pPr indent="-50800" lvl="0" marL="0" rtl="0" algn="just">
              <a:lnSpc>
                <a:spcPct val="150000"/>
              </a:lnSpc>
              <a:spcBef>
                <a:spcPts val="100"/>
              </a:spcBef>
              <a:spcAft>
                <a:spcPts val="0"/>
              </a:spcAft>
              <a:buClr>
                <a:schemeClr val="accent1"/>
              </a:buClr>
              <a:buSzPts val="2400"/>
              <a:buChar char="•"/>
            </a:pPr>
            <a:r>
              <a:rPr lang="en-US" sz="2400"/>
              <a:t>Accept or reject work results</a:t>
            </a:r>
            <a:endParaRPr sz="2400"/>
          </a:p>
        </p:txBody>
      </p:sp>
      <p:pic>
        <p:nvPicPr>
          <p:cNvPr descr="image.png" id="380" name="Google Shape;380;p31"/>
          <p:cNvPicPr preferRelativeResize="0"/>
          <p:nvPr/>
        </p:nvPicPr>
        <p:blipFill rotWithShape="1">
          <a:blip r:embed="rId3">
            <a:alphaModFix/>
          </a:blip>
          <a:srcRect b="0" l="0" r="0" t="0"/>
          <a:stretch/>
        </p:blipFill>
        <p:spPr>
          <a:xfrm>
            <a:off x="6804025" y="188912"/>
            <a:ext cx="2078038" cy="1604963"/>
          </a:xfrm>
          <a:prstGeom prst="rect">
            <a:avLst/>
          </a:prstGeom>
          <a:noFill/>
          <a:ln>
            <a:noFill/>
          </a:ln>
        </p:spPr>
      </p:pic>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2"/>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b="1" lang="en-US" sz="1400">
                <a:solidFill>
                  <a:srgbClr val="B4DCF5"/>
                </a:solidFill>
              </a:rPr>
              <a:t>‹#›</a:t>
            </a:fld>
            <a:endParaRPr/>
          </a:p>
        </p:txBody>
      </p:sp>
      <p:sp>
        <p:nvSpPr>
          <p:cNvPr id="386" name="Google Shape;386;p32"/>
          <p:cNvSpPr txBox="1"/>
          <p:nvPr>
            <p:ph idx="4294967295" type="title"/>
          </p:nvPr>
        </p:nvSpPr>
        <p:spPr>
          <a:xfrm>
            <a:off x="0" y="317500"/>
            <a:ext cx="7921625" cy="86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lang="en-US">
                <a:solidFill>
                  <a:schemeClr val="accent1"/>
                </a:solidFill>
              </a:rPr>
              <a:t>Scrum Master</a:t>
            </a:r>
            <a:endParaRPr/>
          </a:p>
        </p:txBody>
      </p:sp>
      <p:sp>
        <p:nvSpPr>
          <p:cNvPr id="387" name="Google Shape;387;p32"/>
          <p:cNvSpPr txBox="1"/>
          <p:nvPr>
            <p:ph idx="4294967295" type="body"/>
          </p:nvPr>
        </p:nvSpPr>
        <p:spPr>
          <a:xfrm>
            <a:off x="0" y="1557338"/>
            <a:ext cx="7921625" cy="3887787"/>
          </a:xfrm>
          <a:prstGeom prst="rect">
            <a:avLst/>
          </a:prstGeom>
          <a:noFill/>
          <a:ln>
            <a:noFill/>
          </a:ln>
        </p:spPr>
        <p:txBody>
          <a:bodyPr anchorCtr="0" anchor="t" bIns="0" lIns="0" spcFirstLastPara="1" rIns="0" wrap="square" tIns="0">
            <a:noAutofit/>
          </a:bodyPr>
          <a:lstStyle/>
          <a:p>
            <a:pPr indent="-50800" lvl="0" marL="0" rtl="0" algn="just">
              <a:lnSpc>
                <a:spcPct val="150000"/>
              </a:lnSpc>
              <a:spcBef>
                <a:spcPts val="0"/>
              </a:spcBef>
              <a:spcAft>
                <a:spcPts val="0"/>
              </a:spcAft>
              <a:buClr>
                <a:schemeClr val="accent1"/>
              </a:buClr>
              <a:buSzPts val="2400"/>
              <a:buChar char="•"/>
            </a:pPr>
            <a:r>
              <a:rPr lang="en-US" sz="2400">
                <a:solidFill>
                  <a:schemeClr val="accent1"/>
                </a:solidFill>
              </a:rPr>
              <a:t>Represents management to the project</a:t>
            </a:r>
            <a:endParaRPr sz="2400"/>
          </a:p>
          <a:p>
            <a:pPr indent="-50800" lvl="0" marL="0" rtl="0" algn="just">
              <a:lnSpc>
                <a:spcPct val="150000"/>
              </a:lnSpc>
              <a:spcBef>
                <a:spcPts val="100"/>
              </a:spcBef>
              <a:spcAft>
                <a:spcPts val="0"/>
              </a:spcAft>
              <a:buClr>
                <a:schemeClr val="accent1"/>
              </a:buClr>
              <a:buSzPts val="2400"/>
              <a:buChar char="•"/>
            </a:pPr>
            <a:r>
              <a:rPr lang="en-US" sz="2400">
                <a:solidFill>
                  <a:schemeClr val="accent1"/>
                </a:solidFill>
              </a:rPr>
              <a:t>Responsible for enacting Scrum values and practices</a:t>
            </a:r>
            <a:endParaRPr sz="2400"/>
          </a:p>
          <a:p>
            <a:pPr indent="-50800" lvl="0" marL="0" rtl="0" algn="just">
              <a:lnSpc>
                <a:spcPct val="150000"/>
              </a:lnSpc>
              <a:spcBef>
                <a:spcPts val="100"/>
              </a:spcBef>
              <a:spcAft>
                <a:spcPts val="0"/>
              </a:spcAft>
              <a:buClr>
                <a:schemeClr val="accent1"/>
              </a:buClr>
              <a:buSzPts val="2400"/>
              <a:buChar char="•"/>
            </a:pPr>
            <a:r>
              <a:rPr lang="en-US" sz="2400">
                <a:solidFill>
                  <a:schemeClr val="accent1"/>
                </a:solidFill>
              </a:rPr>
              <a:t>Removes impediments </a:t>
            </a:r>
            <a:endParaRPr sz="2400"/>
          </a:p>
          <a:p>
            <a:pPr indent="-50800" lvl="0" marL="0" rtl="0" algn="just">
              <a:lnSpc>
                <a:spcPct val="150000"/>
              </a:lnSpc>
              <a:spcBef>
                <a:spcPts val="100"/>
              </a:spcBef>
              <a:spcAft>
                <a:spcPts val="0"/>
              </a:spcAft>
              <a:buClr>
                <a:schemeClr val="accent1"/>
              </a:buClr>
              <a:buSzPts val="2400"/>
              <a:buChar char="•"/>
            </a:pPr>
            <a:r>
              <a:rPr lang="en-US" sz="2400">
                <a:solidFill>
                  <a:schemeClr val="accent1"/>
                </a:solidFill>
              </a:rPr>
              <a:t>Ensure that the team is fully functional and productive</a:t>
            </a:r>
            <a:endParaRPr sz="2400"/>
          </a:p>
          <a:p>
            <a:pPr indent="-50800" lvl="0" marL="0" rtl="0" algn="just">
              <a:lnSpc>
                <a:spcPct val="150000"/>
              </a:lnSpc>
              <a:spcBef>
                <a:spcPts val="100"/>
              </a:spcBef>
              <a:spcAft>
                <a:spcPts val="0"/>
              </a:spcAft>
              <a:buClr>
                <a:schemeClr val="accent1"/>
              </a:buClr>
              <a:buSzPts val="2400"/>
              <a:buChar char="•"/>
            </a:pPr>
            <a:r>
              <a:rPr lang="en-US" sz="2400">
                <a:solidFill>
                  <a:schemeClr val="accent1"/>
                </a:solidFill>
              </a:rPr>
              <a:t>Enable close cooperation across all roles and functions</a:t>
            </a:r>
            <a:endParaRPr sz="2400"/>
          </a:p>
          <a:p>
            <a:pPr indent="-50800" lvl="0" marL="0" rtl="0" algn="just">
              <a:lnSpc>
                <a:spcPct val="150000"/>
              </a:lnSpc>
              <a:spcBef>
                <a:spcPts val="100"/>
              </a:spcBef>
              <a:spcAft>
                <a:spcPts val="0"/>
              </a:spcAft>
              <a:buClr>
                <a:schemeClr val="accent1"/>
              </a:buClr>
              <a:buSzPts val="2400"/>
              <a:buChar char="•"/>
            </a:pPr>
            <a:r>
              <a:rPr lang="en-US" sz="2400">
                <a:solidFill>
                  <a:schemeClr val="accent1"/>
                </a:solidFill>
              </a:rPr>
              <a:t>Shield the team from external interferences</a:t>
            </a:r>
            <a:endParaRPr sz="2400"/>
          </a:p>
        </p:txBody>
      </p:sp>
      <p:pic>
        <p:nvPicPr>
          <p:cNvPr descr="image.png" id="388" name="Google Shape;388;p32"/>
          <p:cNvPicPr preferRelativeResize="0"/>
          <p:nvPr/>
        </p:nvPicPr>
        <p:blipFill rotWithShape="1">
          <a:blip r:embed="rId3">
            <a:alphaModFix/>
          </a:blip>
          <a:srcRect b="0" l="0" r="0" t="0"/>
          <a:stretch/>
        </p:blipFill>
        <p:spPr>
          <a:xfrm>
            <a:off x="7092950" y="188912"/>
            <a:ext cx="1828800" cy="1543051"/>
          </a:xfrm>
          <a:prstGeom prst="rect">
            <a:avLst/>
          </a:prstGeom>
          <a:noFill/>
          <a:ln>
            <a:noFill/>
          </a:ln>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lang="en-US"/>
              <a:t>‹#›</a:t>
            </a:fld>
            <a:endParaRPr/>
          </a:p>
        </p:txBody>
      </p:sp>
      <p:sp>
        <p:nvSpPr>
          <p:cNvPr id="102" name="Google Shape;102;p15"/>
          <p:cNvSpPr txBox="1"/>
          <p:nvPr>
            <p:ph idx="4294967295" type="title"/>
          </p:nvPr>
        </p:nvSpPr>
        <p:spPr>
          <a:xfrm>
            <a:off x="0" y="261938"/>
            <a:ext cx="7921625" cy="86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b="0" i="0" lang="en-US" sz="4400" u="none" cap="none" strike="noStrike">
                <a:solidFill>
                  <a:schemeClr val="accent1"/>
                </a:solidFill>
                <a:latin typeface="Calibri"/>
                <a:ea typeface="Calibri"/>
                <a:cs typeface="Calibri"/>
                <a:sym typeface="Calibri"/>
              </a:rPr>
              <a:t>	Objective</a:t>
            </a:r>
            <a:endParaRPr b="0" i="0" sz="4400" u="none" cap="none" strike="noStrike">
              <a:solidFill>
                <a:schemeClr val="accent1"/>
              </a:solidFill>
              <a:latin typeface="Calibri"/>
              <a:ea typeface="Calibri"/>
              <a:cs typeface="Calibri"/>
              <a:sym typeface="Calibri"/>
            </a:endParaRPr>
          </a:p>
        </p:txBody>
      </p:sp>
      <p:sp>
        <p:nvSpPr>
          <p:cNvPr id="103" name="Google Shape;103;p15"/>
          <p:cNvSpPr/>
          <p:nvPr/>
        </p:nvSpPr>
        <p:spPr>
          <a:xfrm>
            <a:off x="446698" y="2067994"/>
            <a:ext cx="6998677" cy="46166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Calibri"/>
                <a:ea typeface="Calibri"/>
                <a:cs typeface="Calibri"/>
                <a:sym typeface="Calibri"/>
              </a:rPr>
              <a:t>Understand the concepts of Agile &amp; its flavours</a:t>
            </a:r>
            <a:endParaRPr b="0" i="0" sz="2400" u="none" cap="none" strike="noStrike">
              <a:solidFill>
                <a:srgbClr val="64645A"/>
              </a:solidFill>
              <a:latin typeface="Calibri"/>
              <a:ea typeface="Calibri"/>
              <a:cs typeface="Calibri"/>
              <a:sym typeface="Calibri"/>
            </a:endParaRPr>
          </a:p>
        </p:txBody>
      </p:sp>
      <p:sp>
        <p:nvSpPr>
          <p:cNvPr id="104" name="Google Shape;104;p15"/>
          <p:cNvSpPr/>
          <p:nvPr/>
        </p:nvSpPr>
        <p:spPr>
          <a:xfrm>
            <a:off x="446698" y="2529660"/>
            <a:ext cx="7921624" cy="46166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Calibri"/>
                <a:ea typeface="Calibri"/>
                <a:cs typeface="Calibri"/>
                <a:sym typeface="Calibri"/>
              </a:rPr>
              <a:t>Have good insights about Scrum, Kanban and Scrumban</a:t>
            </a:r>
            <a:endParaRPr b="0" i="0" sz="2400" u="none" cap="none" strike="noStrike">
              <a:solidFill>
                <a:srgbClr val="64645A"/>
              </a:solidFill>
              <a:latin typeface="Calibri"/>
              <a:ea typeface="Calibri"/>
              <a:cs typeface="Calibri"/>
              <a:sym typeface="Calibri"/>
            </a:endParaRPr>
          </a:p>
        </p:txBody>
      </p:sp>
      <p:sp>
        <p:nvSpPr>
          <p:cNvPr id="105" name="Google Shape;105;p15"/>
          <p:cNvSpPr/>
          <p:nvPr/>
        </p:nvSpPr>
        <p:spPr>
          <a:xfrm>
            <a:off x="425547" y="3123621"/>
            <a:ext cx="8292906" cy="83099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Calibri"/>
                <a:ea typeface="Calibri"/>
                <a:cs typeface="Calibri"/>
                <a:sym typeface="Calibri"/>
              </a:rPr>
              <a:t>Should be able to implement Agile (or its flavour) in your project(s) or do it as per the best practices</a:t>
            </a:r>
            <a:endParaRPr b="0" i="0" sz="2400" u="none" cap="none" strike="noStrike">
              <a:solidFill>
                <a:srgbClr val="64645A"/>
              </a:solidFill>
              <a:latin typeface="Calibri"/>
              <a:ea typeface="Calibri"/>
              <a:cs typeface="Calibri"/>
              <a:sym typeface="Calibri"/>
            </a:endParaRPr>
          </a:p>
        </p:txBody>
      </p:sp>
      <p:sp>
        <p:nvSpPr>
          <p:cNvPr id="106" name="Google Shape;106;p15"/>
          <p:cNvSpPr/>
          <p:nvPr/>
        </p:nvSpPr>
        <p:spPr>
          <a:xfrm>
            <a:off x="173151" y="1257834"/>
            <a:ext cx="6853660"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After this session, you should be able to</a:t>
            </a:r>
            <a:endParaRPr b="0" i="0" sz="2400" u="none" cap="none" strike="noStrike">
              <a:solidFill>
                <a:srgbClr val="64645A"/>
              </a:solidFill>
              <a:latin typeface="Calibri"/>
              <a:ea typeface="Calibri"/>
              <a:cs typeface="Calibri"/>
              <a:sym typeface="Calibri"/>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3"/>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b="1" lang="en-US" sz="1400">
                <a:solidFill>
                  <a:srgbClr val="B4DCF5"/>
                </a:solidFill>
              </a:rPr>
              <a:t>‹#›</a:t>
            </a:fld>
            <a:endParaRPr/>
          </a:p>
        </p:txBody>
      </p:sp>
      <p:sp>
        <p:nvSpPr>
          <p:cNvPr id="394" name="Google Shape;394;p33"/>
          <p:cNvSpPr txBox="1"/>
          <p:nvPr>
            <p:ph idx="4294967295" type="title"/>
          </p:nvPr>
        </p:nvSpPr>
        <p:spPr>
          <a:xfrm>
            <a:off x="0" y="317500"/>
            <a:ext cx="7921625" cy="86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b="0" i="0" lang="en-US" sz="4400" u="none" cap="none" strike="noStrike">
                <a:solidFill>
                  <a:schemeClr val="accent1"/>
                </a:solidFill>
                <a:latin typeface="Calibri"/>
                <a:ea typeface="Calibri"/>
                <a:cs typeface="Calibri"/>
                <a:sym typeface="Calibri"/>
              </a:rPr>
              <a:t>The Team</a:t>
            </a:r>
            <a:endParaRPr/>
          </a:p>
        </p:txBody>
      </p:sp>
      <p:sp>
        <p:nvSpPr>
          <p:cNvPr id="395" name="Google Shape;395;p33"/>
          <p:cNvSpPr txBox="1"/>
          <p:nvPr>
            <p:ph idx="4294967295" type="body"/>
          </p:nvPr>
        </p:nvSpPr>
        <p:spPr>
          <a:xfrm>
            <a:off x="0" y="1557338"/>
            <a:ext cx="7921625" cy="3887787"/>
          </a:xfrm>
          <a:prstGeom prst="rect">
            <a:avLst/>
          </a:prstGeom>
          <a:noFill/>
          <a:ln>
            <a:noFill/>
          </a:ln>
        </p:spPr>
        <p:txBody>
          <a:bodyPr anchorCtr="0" anchor="t" bIns="0" lIns="0" spcFirstLastPara="1" rIns="0" wrap="square" tIns="0">
            <a:noAutofit/>
          </a:bodyPr>
          <a:lstStyle/>
          <a:p>
            <a:pPr indent="-50800" lvl="0" marL="0" rtl="0" algn="just">
              <a:lnSpc>
                <a:spcPct val="150000"/>
              </a:lnSpc>
              <a:spcBef>
                <a:spcPts val="0"/>
              </a:spcBef>
              <a:spcAft>
                <a:spcPts val="0"/>
              </a:spcAft>
              <a:buClr>
                <a:schemeClr val="accent1"/>
              </a:buClr>
              <a:buSzPts val="2400"/>
              <a:buChar char="•"/>
            </a:pPr>
            <a:r>
              <a:rPr lang="en-US" sz="2400">
                <a:solidFill>
                  <a:schemeClr val="accent1"/>
                </a:solidFill>
              </a:rPr>
              <a:t>Typically 5-9 people</a:t>
            </a:r>
            <a:endParaRPr sz="2400"/>
          </a:p>
          <a:p>
            <a:pPr indent="-50800" lvl="0" marL="0" rtl="0" algn="just">
              <a:lnSpc>
                <a:spcPct val="150000"/>
              </a:lnSpc>
              <a:spcBef>
                <a:spcPts val="100"/>
              </a:spcBef>
              <a:spcAft>
                <a:spcPts val="0"/>
              </a:spcAft>
              <a:buClr>
                <a:schemeClr val="accent1"/>
              </a:buClr>
              <a:buSzPts val="2400"/>
              <a:buChar char="•"/>
            </a:pPr>
            <a:r>
              <a:rPr lang="en-US" sz="2400">
                <a:solidFill>
                  <a:schemeClr val="accent1"/>
                </a:solidFill>
              </a:rPr>
              <a:t>Cross-functional:</a:t>
            </a:r>
            <a:endParaRPr sz="2400"/>
          </a:p>
          <a:p>
            <a:pPr indent="-242887" lvl="1" marL="742950" rtl="0" algn="l">
              <a:lnSpc>
                <a:spcPct val="150000"/>
              </a:lnSpc>
              <a:spcBef>
                <a:spcPts val="0"/>
              </a:spcBef>
              <a:spcAft>
                <a:spcPts val="0"/>
              </a:spcAft>
              <a:buClr>
                <a:schemeClr val="accent1"/>
              </a:buClr>
              <a:buSzPts val="2400"/>
              <a:buChar char="•"/>
            </a:pPr>
            <a:r>
              <a:rPr lang="en-US" sz="2400">
                <a:solidFill>
                  <a:schemeClr val="accent1"/>
                </a:solidFill>
              </a:rPr>
              <a:t>Programmers, testers, user experience designers, etc.</a:t>
            </a:r>
            <a:endParaRPr sz="2400"/>
          </a:p>
          <a:p>
            <a:pPr indent="-50800" lvl="0" marL="0" rtl="0" algn="just">
              <a:lnSpc>
                <a:spcPct val="150000"/>
              </a:lnSpc>
              <a:spcBef>
                <a:spcPts val="100"/>
              </a:spcBef>
              <a:spcAft>
                <a:spcPts val="0"/>
              </a:spcAft>
              <a:buClr>
                <a:schemeClr val="accent1"/>
              </a:buClr>
              <a:buSzPts val="2400"/>
              <a:buChar char="•"/>
            </a:pPr>
            <a:r>
              <a:rPr lang="en-US" sz="2400">
                <a:solidFill>
                  <a:schemeClr val="accent1"/>
                </a:solidFill>
              </a:rPr>
              <a:t>Members should be full-time</a:t>
            </a:r>
            <a:endParaRPr sz="2400"/>
          </a:p>
          <a:p>
            <a:pPr indent="-242887" lvl="1" marL="742950" rtl="0" algn="l">
              <a:lnSpc>
                <a:spcPct val="150000"/>
              </a:lnSpc>
              <a:spcBef>
                <a:spcPts val="0"/>
              </a:spcBef>
              <a:spcAft>
                <a:spcPts val="0"/>
              </a:spcAft>
              <a:buClr>
                <a:schemeClr val="accent1"/>
              </a:buClr>
              <a:buSzPts val="2400"/>
              <a:buChar char="•"/>
            </a:pPr>
            <a:r>
              <a:rPr lang="en-US" sz="2400">
                <a:solidFill>
                  <a:schemeClr val="accent1"/>
                </a:solidFill>
              </a:rPr>
              <a:t>May be exceptions (e.g., database administrator)</a:t>
            </a:r>
            <a:endParaRPr sz="2400"/>
          </a:p>
          <a:p>
            <a:pPr indent="-50800" lvl="0" marL="0" rtl="0" algn="just">
              <a:lnSpc>
                <a:spcPct val="150000"/>
              </a:lnSpc>
              <a:spcBef>
                <a:spcPts val="100"/>
              </a:spcBef>
              <a:spcAft>
                <a:spcPts val="0"/>
              </a:spcAft>
              <a:buClr>
                <a:schemeClr val="accent1"/>
              </a:buClr>
              <a:buSzPts val="2400"/>
              <a:buChar char="•"/>
            </a:pPr>
            <a:r>
              <a:rPr lang="en-US" sz="2400">
                <a:solidFill>
                  <a:schemeClr val="accent1"/>
                </a:solidFill>
              </a:rPr>
              <a:t>Teams are self-organizing</a:t>
            </a:r>
            <a:endParaRPr sz="2400"/>
          </a:p>
          <a:p>
            <a:pPr indent="-242887" lvl="1" marL="742950" rtl="0" algn="l">
              <a:lnSpc>
                <a:spcPct val="150000"/>
              </a:lnSpc>
              <a:spcBef>
                <a:spcPts val="0"/>
              </a:spcBef>
              <a:spcAft>
                <a:spcPts val="0"/>
              </a:spcAft>
              <a:buClr>
                <a:schemeClr val="accent1"/>
              </a:buClr>
              <a:buSzPts val="2400"/>
              <a:buChar char="•"/>
            </a:pPr>
            <a:r>
              <a:rPr lang="en-US" sz="2400">
                <a:solidFill>
                  <a:schemeClr val="accent1"/>
                </a:solidFill>
              </a:rPr>
              <a:t>Ideally, no titles but rarely a possibility</a:t>
            </a:r>
            <a:endParaRPr sz="2400"/>
          </a:p>
        </p:txBody>
      </p:sp>
      <p:pic>
        <p:nvPicPr>
          <p:cNvPr descr="image.png" id="396" name="Google Shape;396;p33"/>
          <p:cNvPicPr preferRelativeResize="0"/>
          <p:nvPr/>
        </p:nvPicPr>
        <p:blipFill rotWithShape="1">
          <a:blip r:embed="rId3">
            <a:alphaModFix/>
          </a:blip>
          <a:srcRect b="0" l="0" r="0" t="0"/>
          <a:stretch/>
        </p:blipFill>
        <p:spPr>
          <a:xfrm>
            <a:off x="6156325" y="333375"/>
            <a:ext cx="2706688" cy="2138363"/>
          </a:xfrm>
          <a:prstGeom prst="rect">
            <a:avLst/>
          </a:prstGeom>
          <a:noFill/>
          <a:ln>
            <a:noFill/>
          </a:ln>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4"/>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b="1" lang="en-US" sz="1400">
                <a:solidFill>
                  <a:srgbClr val="B4DCF5"/>
                </a:solidFill>
              </a:rPr>
              <a:t>‹#›</a:t>
            </a:fld>
            <a:endParaRPr/>
          </a:p>
        </p:txBody>
      </p:sp>
      <p:sp>
        <p:nvSpPr>
          <p:cNvPr id="402" name="Google Shape;402;p34"/>
          <p:cNvSpPr txBox="1"/>
          <p:nvPr>
            <p:ph idx="4294967295" type="title"/>
          </p:nvPr>
        </p:nvSpPr>
        <p:spPr>
          <a:xfrm>
            <a:off x="0" y="317500"/>
            <a:ext cx="7921625" cy="86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b="1" lang="en-US">
                <a:solidFill>
                  <a:schemeClr val="accent1"/>
                </a:solidFill>
              </a:rPr>
              <a:t>Scrum Framework</a:t>
            </a:r>
            <a:endParaRPr/>
          </a:p>
        </p:txBody>
      </p:sp>
      <p:grpSp>
        <p:nvGrpSpPr>
          <p:cNvPr id="403" name="Google Shape;403;p34"/>
          <p:cNvGrpSpPr/>
          <p:nvPr/>
        </p:nvGrpSpPr>
        <p:grpSpPr>
          <a:xfrm>
            <a:off x="395287" y="1412873"/>
            <a:ext cx="3313115" cy="1655767"/>
            <a:chOff x="0" y="-1"/>
            <a:chExt cx="3313114" cy="1655765"/>
          </a:xfrm>
        </p:grpSpPr>
        <p:grpSp>
          <p:nvGrpSpPr>
            <p:cNvPr id="404" name="Google Shape;404;p34"/>
            <p:cNvGrpSpPr/>
            <p:nvPr/>
          </p:nvGrpSpPr>
          <p:grpSpPr>
            <a:xfrm>
              <a:off x="0" y="0"/>
              <a:ext cx="3313114" cy="1655764"/>
              <a:chOff x="0" y="0"/>
              <a:chExt cx="3313113" cy="1655763"/>
            </a:xfrm>
          </p:grpSpPr>
          <p:sp>
            <p:nvSpPr>
              <p:cNvPr id="405" name="Google Shape;405;p34"/>
              <p:cNvSpPr/>
              <p:nvPr/>
            </p:nvSpPr>
            <p:spPr>
              <a:xfrm>
                <a:off x="0" y="0"/>
                <a:ext cx="3313113" cy="1655763"/>
              </a:xfrm>
              <a:prstGeom prst="roundRect">
                <a:avLst>
                  <a:gd fmla="val 16667" name="adj"/>
                </a:avLst>
              </a:prstGeom>
              <a:solidFill>
                <a:srgbClr val="64645A"/>
              </a:solidFill>
              <a:ln cap="flat" cmpd="sng" w="25400">
                <a:solidFill>
                  <a:srgbClr val="3C3C3C"/>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406" name="Google Shape;406;p34"/>
              <p:cNvSpPr txBox="1"/>
              <p:nvPr/>
            </p:nvSpPr>
            <p:spPr>
              <a:xfrm>
                <a:off x="80794" y="382111"/>
                <a:ext cx="3151525" cy="891541"/>
              </a:xfrm>
              <a:prstGeom prst="rect">
                <a:avLst/>
              </a:prstGeom>
              <a:noFill/>
              <a:ln>
                <a:noFill/>
              </a:ln>
            </p:spPr>
            <p:txBody>
              <a:bodyPr anchorCtr="0" anchor="ctr" bIns="45700" lIns="45700" spcFirstLastPara="1" rIns="45700" wrap="square" tIns="45700">
                <a:noAutofit/>
              </a:bodyPr>
              <a:lstStyle/>
              <a:p>
                <a:pPr indent="-285750" lvl="0" marL="28575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Product Owner</a:t>
                </a:r>
                <a:endParaRPr/>
              </a:p>
              <a:p>
                <a:pPr indent="-285750" lvl="0" marL="28575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Scrum Master</a:t>
                </a:r>
                <a:endParaRPr/>
              </a:p>
              <a:p>
                <a:pPr indent="-285750" lvl="0" marL="28575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Team</a:t>
                </a:r>
                <a:endParaRPr/>
              </a:p>
            </p:txBody>
          </p:sp>
        </p:grpSp>
        <p:grpSp>
          <p:nvGrpSpPr>
            <p:cNvPr id="407" name="Google Shape;407;p34"/>
            <p:cNvGrpSpPr/>
            <p:nvPr/>
          </p:nvGrpSpPr>
          <p:grpSpPr>
            <a:xfrm>
              <a:off x="0" y="-1"/>
              <a:ext cx="1152526" cy="414340"/>
              <a:chOff x="0" y="0"/>
              <a:chExt cx="1152525" cy="414338"/>
            </a:xfrm>
          </p:grpSpPr>
          <p:sp>
            <p:nvSpPr>
              <p:cNvPr id="408" name="Google Shape;408;p34"/>
              <p:cNvSpPr/>
              <p:nvPr/>
            </p:nvSpPr>
            <p:spPr>
              <a:xfrm>
                <a:off x="0" y="0"/>
                <a:ext cx="1152525" cy="414338"/>
              </a:xfrm>
              <a:prstGeom prst="roundRect">
                <a:avLst>
                  <a:gd fmla="val 16667" name="adj"/>
                </a:avLst>
              </a:prstGeom>
              <a:solidFill>
                <a:srgbClr val="64645A"/>
              </a:solidFill>
              <a:ln cap="flat" cmpd="sng" w="25400">
                <a:solidFill>
                  <a:srgbClr val="3C3C3C"/>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409" name="Google Shape;409;p34"/>
              <p:cNvSpPr txBox="1"/>
              <p:nvPr/>
            </p:nvSpPr>
            <p:spPr>
              <a:xfrm>
                <a:off x="20218" y="28098"/>
                <a:ext cx="1112089" cy="3581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Roles</a:t>
                </a:r>
                <a:endParaRPr/>
              </a:p>
            </p:txBody>
          </p:sp>
        </p:grpSp>
      </p:grpSp>
      <p:grpSp>
        <p:nvGrpSpPr>
          <p:cNvPr id="410" name="Google Shape;410;p34"/>
          <p:cNvGrpSpPr/>
          <p:nvPr/>
        </p:nvGrpSpPr>
        <p:grpSpPr>
          <a:xfrm>
            <a:off x="5148262" y="4005262"/>
            <a:ext cx="3311526" cy="1655764"/>
            <a:chOff x="0" y="0"/>
            <a:chExt cx="3311525" cy="1655763"/>
          </a:xfrm>
        </p:grpSpPr>
        <p:sp>
          <p:nvSpPr>
            <p:cNvPr id="411" name="Google Shape;411;p34"/>
            <p:cNvSpPr/>
            <p:nvPr/>
          </p:nvSpPr>
          <p:spPr>
            <a:xfrm>
              <a:off x="0" y="0"/>
              <a:ext cx="3311525" cy="1655763"/>
            </a:xfrm>
            <a:prstGeom prst="roundRect">
              <a:avLst>
                <a:gd fmla="val 16667" name="adj"/>
              </a:avLst>
            </a:prstGeom>
            <a:solidFill>
              <a:srgbClr val="64645A"/>
            </a:solidFill>
            <a:ln cap="flat" cmpd="sng" w="25400">
              <a:solidFill>
                <a:srgbClr val="3C3C3C"/>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412" name="Google Shape;412;p34"/>
            <p:cNvSpPr txBox="1"/>
            <p:nvPr/>
          </p:nvSpPr>
          <p:spPr>
            <a:xfrm>
              <a:off x="80795" y="382111"/>
              <a:ext cx="3149935" cy="891541"/>
            </a:xfrm>
            <a:prstGeom prst="rect">
              <a:avLst/>
            </a:prstGeom>
            <a:noFill/>
            <a:ln>
              <a:noFill/>
            </a:ln>
          </p:spPr>
          <p:txBody>
            <a:bodyPr anchorCtr="0" anchor="ctr" bIns="45700" lIns="45700" spcFirstLastPara="1" rIns="45700" wrap="square" tIns="45700">
              <a:noAutofit/>
            </a:bodyPr>
            <a:lstStyle/>
            <a:p>
              <a:pPr indent="-285750" lvl="0" marL="28575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Product Backlog</a:t>
              </a:r>
              <a:endParaRPr/>
            </a:p>
            <a:p>
              <a:pPr indent="-285750" lvl="0" marL="28575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Sprint Backlog</a:t>
              </a:r>
              <a:endParaRPr/>
            </a:p>
            <a:p>
              <a:pPr indent="-285750" lvl="0" marL="28575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Burndown Charts</a:t>
              </a:r>
              <a:endParaRPr/>
            </a:p>
          </p:txBody>
        </p:sp>
      </p:grpSp>
      <p:grpSp>
        <p:nvGrpSpPr>
          <p:cNvPr id="413" name="Google Shape;413;p34"/>
          <p:cNvGrpSpPr/>
          <p:nvPr/>
        </p:nvGrpSpPr>
        <p:grpSpPr>
          <a:xfrm>
            <a:off x="5148262" y="4005262"/>
            <a:ext cx="1295401" cy="414339"/>
            <a:chOff x="0" y="0"/>
            <a:chExt cx="1295400" cy="414338"/>
          </a:xfrm>
        </p:grpSpPr>
        <p:sp>
          <p:nvSpPr>
            <p:cNvPr id="414" name="Google Shape;414;p34"/>
            <p:cNvSpPr/>
            <p:nvPr/>
          </p:nvSpPr>
          <p:spPr>
            <a:xfrm>
              <a:off x="0" y="0"/>
              <a:ext cx="1295400" cy="414338"/>
            </a:xfrm>
            <a:prstGeom prst="roundRect">
              <a:avLst>
                <a:gd fmla="val 16667" name="adj"/>
              </a:avLst>
            </a:prstGeom>
            <a:solidFill>
              <a:srgbClr val="64645A"/>
            </a:solidFill>
            <a:ln cap="flat" cmpd="sng" w="25400">
              <a:solidFill>
                <a:srgbClr val="3C3C3C"/>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415" name="Google Shape;415;p34"/>
            <p:cNvSpPr txBox="1"/>
            <p:nvPr/>
          </p:nvSpPr>
          <p:spPr>
            <a:xfrm>
              <a:off x="20218" y="28098"/>
              <a:ext cx="1254964" cy="3581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Artifacts</a:t>
              </a:r>
              <a:endParaRPr/>
            </a:p>
          </p:txBody>
        </p:sp>
      </p:grpSp>
      <p:grpSp>
        <p:nvGrpSpPr>
          <p:cNvPr id="416" name="Google Shape;416;p34"/>
          <p:cNvGrpSpPr/>
          <p:nvPr/>
        </p:nvGrpSpPr>
        <p:grpSpPr>
          <a:xfrm>
            <a:off x="2843211" y="2636837"/>
            <a:ext cx="3313116" cy="1944690"/>
            <a:chOff x="-1" y="0"/>
            <a:chExt cx="3313115" cy="1944689"/>
          </a:xfrm>
        </p:grpSpPr>
        <p:grpSp>
          <p:nvGrpSpPr>
            <p:cNvPr id="417" name="Google Shape;417;p34"/>
            <p:cNvGrpSpPr/>
            <p:nvPr/>
          </p:nvGrpSpPr>
          <p:grpSpPr>
            <a:xfrm>
              <a:off x="0" y="0"/>
              <a:ext cx="3313114" cy="1944689"/>
              <a:chOff x="0" y="0"/>
              <a:chExt cx="3313113" cy="1944688"/>
            </a:xfrm>
          </p:grpSpPr>
          <p:sp>
            <p:nvSpPr>
              <p:cNvPr id="418" name="Google Shape;418;p34"/>
              <p:cNvSpPr/>
              <p:nvPr/>
            </p:nvSpPr>
            <p:spPr>
              <a:xfrm>
                <a:off x="0" y="0"/>
                <a:ext cx="3313113" cy="1944688"/>
              </a:xfrm>
              <a:prstGeom prst="roundRect">
                <a:avLst>
                  <a:gd fmla="val 16667" name="adj"/>
                </a:avLst>
              </a:prstGeom>
              <a:gradFill>
                <a:gsLst>
                  <a:gs pos="0">
                    <a:srgbClr val="A7E5FF"/>
                  </a:gs>
                  <a:gs pos="35000">
                    <a:srgbClr val="C1EBFF"/>
                  </a:gs>
                  <a:gs pos="100000">
                    <a:srgbClr val="E5F7FF"/>
                  </a:gs>
                </a:gsLst>
                <a:lin ang="16200000" scaled="0"/>
              </a:gradFill>
              <a:ln cap="flat" cmpd="sng" w="9525">
                <a:solidFill>
                  <a:srgbClr val="7DBAE3"/>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419" name="Google Shape;419;p34"/>
              <p:cNvSpPr txBox="1"/>
              <p:nvPr/>
            </p:nvSpPr>
            <p:spPr>
              <a:xfrm>
                <a:off x="94894" y="393223"/>
                <a:ext cx="3123325" cy="1158241"/>
              </a:xfrm>
              <a:prstGeom prst="rect">
                <a:avLst/>
              </a:prstGeom>
              <a:noFill/>
              <a:ln>
                <a:noFill/>
              </a:ln>
            </p:spPr>
            <p:txBody>
              <a:bodyPr anchorCtr="0" anchor="ctr" bIns="45700" lIns="45700" spcFirstLastPara="1" rIns="45700" wrap="square" tIns="45700">
                <a:noAutofit/>
              </a:bodyPr>
              <a:lstStyle/>
              <a:p>
                <a:pPr indent="-285750" lvl="0" marL="28575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Sprint Planning</a:t>
                </a:r>
                <a:endParaRPr/>
              </a:p>
              <a:p>
                <a:pPr indent="-285750" lvl="0" marL="28575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Sprint Review</a:t>
                </a:r>
                <a:endParaRPr/>
              </a:p>
              <a:p>
                <a:pPr indent="-285750" lvl="0" marL="28575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Sprint Retrospective</a:t>
                </a:r>
                <a:endParaRPr/>
              </a:p>
              <a:p>
                <a:pPr indent="-285750" lvl="0" marL="28575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Daily Scrum</a:t>
                </a:r>
                <a:endParaRPr/>
              </a:p>
            </p:txBody>
          </p:sp>
        </p:grpSp>
        <p:grpSp>
          <p:nvGrpSpPr>
            <p:cNvPr id="420" name="Google Shape;420;p34"/>
            <p:cNvGrpSpPr/>
            <p:nvPr/>
          </p:nvGrpSpPr>
          <p:grpSpPr>
            <a:xfrm>
              <a:off x="-1" y="0"/>
              <a:ext cx="1800228" cy="414339"/>
              <a:chOff x="0" y="0"/>
              <a:chExt cx="1800226" cy="414338"/>
            </a:xfrm>
          </p:grpSpPr>
          <p:sp>
            <p:nvSpPr>
              <p:cNvPr id="421" name="Google Shape;421;p34"/>
              <p:cNvSpPr/>
              <p:nvPr/>
            </p:nvSpPr>
            <p:spPr>
              <a:xfrm>
                <a:off x="0" y="0"/>
                <a:ext cx="1800226" cy="414338"/>
              </a:xfrm>
              <a:prstGeom prst="roundRect">
                <a:avLst>
                  <a:gd fmla="val 16667" name="adj"/>
                </a:avLst>
              </a:prstGeom>
              <a:gradFill>
                <a:gsLst>
                  <a:gs pos="0">
                    <a:srgbClr val="CDD7AE"/>
                  </a:gs>
                  <a:gs pos="35000">
                    <a:srgbClr val="DBE2C7"/>
                  </a:gs>
                  <a:gs pos="100000">
                    <a:srgbClr val="F2F4E9"/>
                  </a:gs>
                </a:gsLst>
                <a:lin ang="16200000" scaled="0"/>
              </a:gradFill>
              <a:ln cap="flat" cmpd="sng" w="9525">
                <a:solidFill>
                  <a:srgbClr val="647300"/>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422" name="Google Shape;422;p34"/>
              <p:cNvSpPr txBox="1"/>
              <p:nvPr/>
            </p:nvSpPr>
            <p:spPr>
              <a:xfrm>
                <a:off x="20218" y="28098"/>
                <a:ext cx="1759790" cy="3581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Ceremonies</a:t>
                </a:r>
                <a:endParaRPr/>
              </a:p>
            </p:txBody>
          </p:sp>
        </p:grpSp>
      </p:gr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5"/>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b="1" lang="en-US" sz="1400">
                <a:solidFill>
                  <a:srgbClr val="B4DCF5"/>
                </a:solidFill>
              </a:rPr>
              <a:t>‹#›</a:t>
            </a:fld>
            <a:endParaRPr/>
          </a:p>
        </p:txBody>
      </p:sp>
      <p:sp>
        <p:nvSpPr>
          <p:cNvPr id="428" name="Google Shape;428;p35"/>
          <p:cNvSpPr txBox="1"/>
          <p:nvPr>
            <p:ph idx="4294967295" type="title"/>
          </p:nvPr>
        </p:nvSpPr>
        <p:spPr>
          <a:xfrm>
            <a:off x="0" y="317500"/>
            <a:ext cx="7921625" cy="86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lang="en-US">
                <a:solidFill>
                  <a:schemeClr val="accent1"/>
                </a:solidFill>
              </a:rPr>
              <a:t>Release Planning Agenda</a:t>
            </a:r>
            <a:endParaRPr/>
          </a:p>
        </p:txBody>
      </p:sp>
      <p:sp>
        <p:nvSpPr>
          <p:cNvPr id="429" name="Google Shape;429;p35"/>
          <p:cNvSpPr txBox="1"/>
          <p:nvPr>
            <p:ph idx="4294967295" type="body"/>
          </p:nvPr>
        </p:nvSpPr>
        <p:spPr>
          <a:xfrm>
            <a:off x="0" y="1557338"/>
            <a:ext cx="7921625" cy="3887787"/>
          </a:xfrm>
          <a:prstGeom prst="rect">
            <a:avLst/>
          </a:prstGeom>
          <a:noFill/>
          <a:ln>
            <a:noFill/>
          </a:ln>
        </p:spPr>
        <p:txBody>
          <a:bodyPr anchorCtr="0" anchor="t" bIns="0" lIns="0" spcFirstLastPara="1" rIns="0" wrap="square" tIns="0">
            <a:noAutofit/>
          </a:bodyPr>
          <a:lstStyle/>
          <a:p>
            <a:pPr indent="-12700" lvl="0" marL="0" rtl="0" algn="just">
              <a:lnSpc>
                <a:spcPct val="150000"/>
              </a:lnSpc>
              <a:spcBef>
                <a:spcPts val="0"/>
              </a:spcBef>
              <a:spcAft>
                <a:spcPts val="0"/>
              </a:spcAft>
              <a:buClr>
                <a:schemeClr val="accent1"/>
              </a:buClr>
              <a:buSzPts val="1800"/>
              <a:buChar char="•"/>
            </a:pPr>
            <a:r>
              <a:rPr lang="en-US" sz="1800">
                <a:solidFill>
                  <a:schemeClr val="accent1"/>
                </a:solidFill>
              </a:rPr>
              <a:t>PO presents goals for release</a:t>
            </a:r>
            <a:endParaRPr sz="1800"/>
          </a:p>
          <a:p>
            <a:pPr indent="-12700" lvl="0" marL="0" rtl="0" algn="just">
              <a:lnSpc>
                <a:spcPct val="150000"/>
              </a:lnSpc>
              <a:spcBef>
                <a:spcPts val="100"/>
              </a:spcBef>
              <a:spcAft>
                <a:spcPts val="0"/>
              </a:spcAft>
              <a:buClr>
                <a:schemeClr val="accent1"/>
              </a:buClr>
              <a:buSzPts val="1800"/>
              <a:buChar char="•"/>
            </a:pPr>
            <a:r>
              <a:rPr lang="en-US" sz="1800">
                <a:solidFill>
                  <a:schemeClr val="accent1"/>
                </a:solidFill>
              </a:rPr>
              <a:t>Review current development state</a:t>
            </a:r>
            <a:endParaRPr sz="1800"/>
          </a:p>
          <a:p>
            <a:pPr indent="-12700" lvl="0" marL="0" rtl="0" algn="just">
              <a:lnSpc>
                <a:spcPct val="150000"/>
              </a:lnSpc>
              <a:spcBef>
                <a:spcPts val="100"/>
              </a:spcBef>
              <a:spcAft>
                <a:spcPts val="0"/>
              </a:spcAft>
              <a:buClr>
                <a:schemeClr val="accent1"/>
              </a:buClr>
              <a:buSzPts val="1800"/>
              <a:buChar char="•"/>
            </a:pPr>
            <a:r>
              <a:rPr lang="en-US" sz="1800">
                <a:solidFill>
                  <a:schemeClr val="accent1"/>
                </a:solidFill>
              </a:rPr>
              <a:t>Release schedule</a:t>
            </a:r>
            <a:endParaRPr sz="1800"/>
          </a:p>
          <a:p>
            <a:pPr indent="-12700" lvl="0" marL="0" rtl="0" algn="just">
              <a:lnSpc>
                <a:spcPct val="150000"/>
              </a:lnSpc>
              <a:spcBef>
                <a:spcPts val="100"/>
              </a:spcBef>
              <a:spcAft>
                <a:spcPts val="0"/>
              </a:spcAft>
              <a:buClr>
                <a:schemeClr val="accent1"/>
              </a:buClr>
              <a:buSzPts val="1800"/>
              <a:buChar char="•"/>
            </a:pPr>
            <a:r>
              <a:rPr lang="en-US" sz="1800">
                <a:solidFill>
                  <a:schemeClr val="accent1"/>
                </a:solidFill>
              </a:rPr>
              <a:t>Issues/Concerns</a:t>
            </a:r>
            <a:endParaRPr sz="1800"/>
          </a:p>
          <a:p>
            <a:pPr indent="-12700" lvl="0" marL="0" rtl="0" algn="just">
              <a:lnSpc>
                <a:spcPct val="150000"/>
              </a:lnSpc>
              <a:spcBef>
                <a:spcPts val="100"/>
              </a:spcBef>
              <a:spcAft>
                <a:spcPts val="0"/>
              </a:spcAft>
              <a:buClr>
                <a:schemeClr val="accent1"/>
              </a:buClr>
              <a:buSzPts val="1800"/>
              <a:buChar char="•"/>
            </a:pPr>
            <a:r>
              <a:rPr lang="en-US" sz="1800">
                <a:solidFill>
                  <a:schemeClr val="accent1"/>
                </a:solidFill>
              </a:rPr>
              <a:t>Create Backlog</a:t>
            </a:r>
            <a:endParaRPr sz="1800"/>
          </a:p>
          <a:p>
            <a:pPr indent="0" lvl="0" marL="0" rtl="0" algn="just">
              <a:lnSpc>
                <a:spcPct val="150000"/>
              </a:lnSpc>
              <a:spcBef>
                <a:spcPts val="100"/>
              </a:spcBef>
              <a:spcAft>
                <a:spcPts val="0"/>
              </a:spcAft>
              <a:buClr>
                <a:schemeClr val="accent1"/>
              </a:buClr>
              <a:buSzPts val="1800"/>
              <a:buChar char="•"/>
            </a:pPr>
            <a:r>
              <a:rPr lang="en-US" sz="1800">
                <a:solidFill>
                  <a:schemeClr val="accent1"/>
                </a:solidFill>
              </a:rPr>
              <a:t>[Size backlog items]</a:t>
            </a:r>
            <a:endParaRPr sz="1800"/>
          </a:p>
          <a:p>
            <a:pPr indent="0" lvl="0" marL="0" rtl="0" algn="just">
              <a:lnSpc>
                <a:spcPct val="150000"/>
              </a:lnSpc>
              <a:spcBef>
                <a:spcPts val="100"/>
              </a:spcBef>
              <a:spcAft>
                <a:spcPts val="0"/>
              </a:spcAft>
              <a:buClr>
                <a:schemeClr val="accent1"/>
              </a:buClr>
              <a:buSzPts val="1800"/>
              <a:buChar char="•"/>
            </a:pPr>
            <a:r>
              <a:rPr lang="en-US" sz="1800">
                <a:solidFill>
                  <a:schemeClr val="accent1"/>
                </a:solidFill>
              </a:rPr>
              <a:t>Put stories into sprints</a:t>
            </a:r>
            <a:endParaRPr sz="1800"/>
          </a:p>
          <a:p>
            <a:pPr indent="0" lvl="0" marL="0" rtl="0" algn="just">
              <a:lnSpc>
                <a:spcPct val="150000"/>
              </a:lnSpc>
              <a:spcBef>
                <a:spcPts val="100"/>
              </a:spcBef>
              <a:spcAft>
                <a:spcPts val="0"/>
              </a:spcAft>
              <a:buClr>
                <a:schemeClr val="accent1"/>
              </a:buClr>
              <a:buSzPts val="1800"/>
              <a:buChar char="•"/>
            </a:pPr>
            <a:r>
              <a:rPr lang="en-US" sz="1800">
                <a:solidFill>
                  <a:schemeClr val="accent1"/>
                </a:solidFill>
              </a:rPr>
              <a:t>[Identify milestone releases]</a:t>
            </a:r>
            <a:endParaRPr sz="1800"/>
          </a:p>
          <a:p>
            <a:pPr indent="-12700" lvl="0" marL="0" rtl="0" algn="just">
              <a:lnSpc>
                <a:spcPct val="150000"/>
              </a:lnSpc>
              <a:spcBef>
                <a:spcPts val="100"/>
              </a:spcBef>
              <a:spcAft>
                <a:spcPts val="0"/>
              </a:spcAft>
              <a:buClr>
                <a:schemeClr val="accent1"/>
              </a:buClr>
              <a:buSzPts val="1800"/>
              <a:buChar char="•"/>
            </a:pPr>
            <a:r>
              <a:rPr lang="en-US" sz="1800">
                <a:solidFill>
                  <a:schemeClr val="accent1"/>
                </a:solidFill>
              </a:rPr>
              <a:t>Test Strategies and engineering concerns</a:t>
            </a:r>
            <a:endParaRPr sz="1800"/>
          </a:p>
          <a:p>
            <a:pPr indent="-12700" lvl="0" marL="0" rtl="0" algn="just">
              <a:lnSpc>
                <a:spcPct val="150000"/>
              </a:lnSpc>
              <a:spcBef>
                <a:spcPts val="100"/>
              </a:spcBef>
              <a:spcAft>
                <a:spcPts val="0"/>
              </a:spcAft>
              <a:buClr>
                <a:schemeClr val="accent1"/>
              </a:buClr>
              <a:buSzPts val="1800"/>
              <a:buChar char="•"/>
            </a:pPr>
            <a:r>
              <a:rPr lang="en-US" sz="1800">
                <a:solidFill>
                  <a:schemeClr val="accent1"/>
                </a:solidFill>
              </a:rPr>
              <a:t>Dependencies/assumptions</a:t>
            </a:r>
            <a:endParaRPr sz="1800"/>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6"/>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b="1" lang="en-US" sz="1400">
                <a:solidFill>
                  <a:srgbClr val="B4DCF5"/>
                </a:solidFill>
              </a:rPr>
              <a:t>‹#›</a:t>
            </a:fld>
            <a:endParaRPr/>
          </a:p>
        </p:txBody>
      </p:sp>
      <p:sp>
        <p:nvSpPr>
          <p:cNvPr id="435" name="Google Shape;435;p36"/>
          <p:cNvSpPr txBox="1"/>
          <p:nvPr>
            <p:ph idx="4294967295" type="title"/>
          </p:nvPr>
        </p:nvSpPr>
        <p:spPr>
          <a:xfrm>
            <a:off x="0" y="317500"/>
            <a:ext cx="7921625" cy="86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lang="en-US">
                <a:solidFill>
                  <a:schemeClr val="accent1"/>
                </a:solidFill>
              </a:rPr>
              <a:t>Sprints</a:t>
            </a:r>
            <a:endParaRPr/>
          </a:p>
        </p:txBody>
      </p:sp>
      <p:pic>
        <p:nvPicPr>
          <p:cNvPr id="436" name="Google Shape;436;p36"/>
          <p:cNvPicPr preferRelativeResize="0"/>
          <p:nvPr/>
        </p:nvPicPr>
        <p:blipFill rotWithShape="1">
          <a:blip r:embed="rId3">
            <a:alphaModFix/>
          </a:blip>
          <a:srcRect b="0" l="0" r="0" t="0"/>
          <a:stretch/>
        </p:blipFill>
        <p:spPr>
          <a:xfrm>
            <a:off x="2885167" y="3681412"/>
            <a:ext cx="6000750" cy="1771650"/>
          </a:xfrm>
          <a:prstGeom prst="rect">
            <a:avLst/>
          </a:prstGeom>
          <a:noFill/>
          <a:ln>
            <a:noFill/>
          </a:ln>
        </p:spPr>
      </p:pic>
      <p:sp>
        <p:nvSpPr>
          <p:cNvPr id="437" name="Google Shape;437;p36"/>
          <p:cNvSpPr txBox="1"/>
          <p:nvPr>
            <p:ph idx="4294967295" type="body"/>
          </p:nvPr>
        </p:nvSpPr>
        <p:spPr>
          <a:xfrm>
            <a:off x="0" y="1557338"/>
            <a:ext cx="8932863" cy="2114550"/>
          </a:xfrm>
          <a:prstGeom prst="rect">
            <a:avLst/>
          </a:prstGeom>
          <a:noFill/>
          <a:ln>
            <a:noFill/>
          </a:ln>
        </p:spPr>
        <p:txBody>
          <a:bodyPr anchorCtr="0" anchor="t" bIns="0" lIns="0" spcFirstLastPara="1" rIns="0" wrap="square" tIns="0">
            <a:noAutofit/>
          </a:bodyPr>
          <a:lstStyle/>
          <a:p>
            <a:pPr indent="-50800" lvl="0" marL="0" rtl="0" algn="just">
              <a:lnSpc>
                <a:spcPct val="150000"/>
              </a:lnSpc>
              <a:spcBef>
                <a:spcPts val="0"/>
              </a:spcBef>
              <a:spcAft>
                <a:spcPts val="0"/>
              </a:spcAft>
              <a:buClr>
                <a:schemeClr val="accent1"/>
              </a:buClr>
              <a:buSzPts val="2400"/>
              <a:buChar char="•"/>
            </a:pPr>
            <a:r>
              <a:rPr lang="en-US" sz="2400"/>
              <a:t>Scrum projects make progress in a series of “sprints”</a:t>
            </a:r>
            <a:endParaRPr sz="2400"/>
          </a:p>
          <a:p>
            <a:pPr indent="-50800" lvl="0" marL="0" rtl="0" algn="just">
              <a:lnSpc>
                <a:spcPct val="150000"/>
              </a:lnSpc>
              <a:spcBef>
                <a:spcPts val="100"/>
              </a:spcBef>
              <a:spcAft>
                <a:spcPts val="0"/>
              </a:spcAft>
              <a:buClr>
                <a:schemeClr val="accent1"/>
              </a:buClr>
              <a:buSzPts val="2400"/>
              <a:buChar char="•"/>
            </a:pPr>
            <a:r>
              <a:rPr lang="en-US" sz="2400"/>
              <a:t>Typical duration is 2–4 weeks or a calendar month at most</a:t>
            </a:r>
            <a:endParaRPr sz="2400"/>
          </a:p>
          <a:p>
            <a:pPr indent="-50800" lvl="0" marL="0" rtl="0" algn="just">
              <a:lnSpc>
                <a:spcPct val="150000"/>
              </a:lnSpc>
              <a:spcBef>
                <a:spcPts val="100"/>
              </a:spcBef>
              <a:spcAft>
                <a:spcPts val="0"/>
              </a:spcAft>
              <a:buClr>
                <a:schemeClr val="accent1"/>
              </a:buClr>
              <a:buSzPts val="2400"/>
              <a:buChar char="•"/>
            </a:pPr>
            <a:r>
              <a:rPr lang="en-US" sz="2400"/>
              <a:t>A constant duration leads to a better rhythm</a:t>
            </a:r>
            <a:endParaRPr sz="2400"/>
          </a:p>
          <a:p>
            <a:pPr indent="-50800" lvl="0" marL="0" rtl="0" algn="just">
              <a:lnSpc>
                <a:spcPct val="150000"/>
              </a:lnSpc>
              <a:spcBef>
                <a:spcPts val="100"/>
              </a:spcBef>
              <a:spcAft>
                <a:spcPts val="0"/>
              </a:spcAft>
              <a:buClr>
                <a:schemeClr val="accent1"/>
              </a:buClr>
              <a:buSzPts val="2400"/>
              <a:buChar char="•"/>
            </a:pPr>
            <a:r>
              <a:rPr lang="en-US" sz="2400"/>
              <a:t>Product is designed, coded, and tested during the sprint</a:t>
            </a:r>
            <a:endParaRPr sz="2400"/>
          </a:p>
          <a:p>
            <a:pPr indent="-50800" lvl="0" marL="0" rtl="0" algn="just">
              <a:lnSpc>
                <a:spcPct val="150000"/>
              </a:lnSpc>
              <a:spcBef>
                <a:spcPts val="100"/>
              </a:spcBef>
              <a:spcAft>
                <a:spcPts val="0"/>
              </a:spcAft>
              <a:buClr>
                <a:schemeClr val="accent1"/>
              </a:buClr>
              <a:buSzPts val="2400"/>
              <a:buChar char="•"/>
            </a:pPr>
            <a:r>
              <a:rPr lang="en-US" sz="2400"/>
              <a:t>No Changes during Sprints</a:t>
            </a:r>
            <a:endParaRPr sz="2400"/>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7"/>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b="1" lang="en-US" sz="1400">
                <a:solidFill>
                  <a:srgbClr val="B4DCF5"/>
                </a:solidFill>
              </a:rPr>
              <a:t>‹#›</a:t>
            </a:fld>
            <a:endParaRPr/>
          </a:p>
        </p:txBody>
      </p:sp>
      <p:sp>
        <p:nvSpPr>
          <p:cNvPr id="443" name="Google Shape;443;p37"/>
          <p:cNvSpPr txBox="1"/>
          <p:nvPr>
            <p:ph idx="4294967295" type="title"/>
          </p:nvPr>
        </p:nvSpPr>
        <p:spPr>
          <a:xfrm>
            <a:off x="0" y="317500"/>
            <a:ext cx="7921625" cy="86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b="1" lang="en-US">
                <a:solidFill>
                  <a:schemeClr val="accent1"/>
                </a:solidFill>
              </a:rPr>
              <a:t>Sprint Planning Meeting</a:t>
            </a:r>
            <a:endParaRPr/>
          </a:p>
        </p:txBody>
      </p:sp>
      <p:sp>
        <p:nvSpPr>
          <p:cNvPr id="444" name="Google Shape;444;p37"/>
          <p:cNvSpPr/>
          <p:nvPr/>
        </p:nvSpPr>
        <p:spPr>
          <a:xfrm>
            <a:off x="2339975" y="1341437"/>
            <a:ext cx="4464050" cy="4752976"/>
          </a:xfrm>
          <a:prstGeom prst="roundRect">
            <a:avLst>
              <a:gd fmla="val 16667" name="adj"/>
            </a:avLst>
          </a:prstGeom>
          <a:gradFill>
            <a:gsLst>
              <a:gs pos="0">
                <a:srgbClr val="A7E5FF"/>
              </a:gs>
              <a:gs pos="35000">
                <a:srgbClr val="C1EBFF"/>
              </a:gs>
              <a:gs pos="100000">
                <a:srgbClr val="E5F7FF"/>
              </a:gs>
            </a:gsLst>
            <a:lin ang="16200000" scaled="0"/>
          </a:gradFill>
          <a:ln cap="flat" cmpd="sng" w="9525">
            <a:solidFill>
              <a:srgbClr val="7DBAE3"/>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grpSp>
        <p:nvGrpSpPr>
          <p:cNvPr id="445" name="Google Shape;445;p37"/>
          <p:cNvGrpSpPr/>
          <p:nvPr/>
        </p:nvGrpSpPr>
        <p:grpSpPr>
          <a:xfrm>
            <a:off x="2519362" y="1773237"/>
            <a:ext cx="4105276" cy="1223964"/>
            <a:chOff x="0" y="0"/>
            <a:chExt cx="4105275" cy="1223963"/>
          </a:xfrm>
        </p:grpSpPr>
        <p:sp>
          <p:nvSpPr>
            <p:cNvPr id="446" name="Google Shape;446;p37"/>
            <p:cNvSpPr/>
            <p:nvPr/>
          </p:nvSpPr>
          <p:spPr>
            <a:xfrm>
              <a:off x="0" y="0"/>
              <a:ext cx="4105275" cy="1223963"/>
            </a:xfrm>
            <a:prstGeom prst="roundRect">
              <a:avLst>
                <a:gd fmla="val 16667" name="adj"/>
              </a:avLst>
            </a:prstGeom>
            <a:gradFill>
              <a:gsLst>
                <a:gs pos="0">
                  <a:srgbClr val="ADBED9"/>
                </a:gs>
                <a:gs pos="35000">
                  <a:srgbClr val="C7D2E3"/>
                </a:gs>
                <a:gs pos="100000">
                  <a:srgbClr val="E9EEF5"/>
                </a:gs>
              </a:gsLst>
              <a:lin ang="16200000" scaled="0"/>
            </a:gradFill>
            <a:ln cap="flat" cmpd="sng" w="9525">
              <a:solidFill>
                <a:srgbClr val="0C4C78"/>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447" name="Google Shape;447;p37"/>
            <p:cNvSpPr txBox="1"/>
            <p:nvPr/>
          </p:nvSpPr>
          <p:spPr>
            <a:xfrm>
              <a:off x="59725" y="32861"/>
              <a:ext cx="3985825" cy="11582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a:p>
              <a:pPr indent="-114300" lvl="0" marL="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Analyze and evaluate product backlog</a:t>
              </a:r>
              <a:endParaRPr/>
            </a:p>
            <a:p>
              <a:pPr indent="-114300" lvl="0" marL="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Select sprint goal</a:t>
              </a:r>
              <a:endParaRPr/>
            </a:p>
          </p:txBody>
        </p:sp>
      </p:grpSp>
      <p:grpSp>
        <p:nvGrpSpPr>
          <p:cNvPr id="448" name="Google Shape;448;p37"/>
          <p:cNvGrpSpPr/>
          <p:nvPr/>
        </p:nvGrpSpPr>
        <p:grpSpPr>
          <a:xfrm>
            <a:off x="3276600" y="1773237"/>
            <a:ext cx="2590800" cy="431801"/>
            <a:chOff x="0" y="0"/>
            <a:chExt cx="2590800" cy="431800"/>
          </a:xfrm>
        </p:grpSpPr>
        <p:sp>
          <p:nvSpPr>
            <p:cNvPr id="449" name="Google Shape;449;p37"/>
            <p:cNvSpPr/>
            <p:nvPr/>
          </p:nvSpPr>
          <p:spPr>
            <a:xfrm>
              <a:off x="0" y="0"/>
              <a:ext cx="2590800" cy="431800"/>
            </a:xfrm>
            <a:prstGeom prst="roundRect">
              <a:avLst>
                <a:gd fmla="val 16667" name="adj"/>
              </a:avLst>
            </a:prstGeom>
            <a:gradFill>
              <a:gsLst>
                <a:gs pos="0">
                  <a:srgbClr val="BFBFBF"/>
                </a:gs>
                <a:gs pos="35000">
                  <a:srgbClr val="D2D2D2"/>
                </a:gs>
                <a:gs pos="100000">
                  <a:srgbClr val="EEEEEE"/>
                </a:gs>
              </a:gsLst>
              <a:lin ang="16200000" scaled="0"/>
            </a:gradFill>
            <a:ln cap="flat" cmpd="sng" w="9525">
              <a:solidFill>
                <a:srgbClr val="3A3A3A"/>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450" name="Google Shape;450;p37"/>
            <p:cNvSpPr txBox="1"/>
            <p:nvPr/>
          </p:nvSpPr>
          <p:spPr>
            <a:xfrm>
              <a:off x="21070" y="36830"/>
              <a:ext cx="2548660" cy="3581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Sprint prioritization</a:t>
              </a:r>
              <a:endParaRPr/>
            </a:p>
          </p:txBody>
        </p:sp>
      </p:grpSp>
      <p:grpSp>
        <p:nvGrpSpPr>
          <p:cNvPr id="451" name="Google Shape;451;p37"/>
          <p:cNvGrpSpPr/>
          <p:nvPr/>
        </p:nvGrpSpPr>
        <p:grpSpPr>
          <a:xfrm>
            <a:off x="2519362" y="3357562"/>
            <a:ext cx="4105276" cy="2413001"/>
            <a:chOff x="0" y="0"/>
            <a:chExt cx="4105275" cy="2413000"/>
          </a:xfrm>
        </p:grpSpPr>
        <p:sp>
          <p:nvSpPr>
            <p:cNvPr id="452" name="Google Shape;452;p37"/>
            <p:cNvSpPr/>
            <p:nvPr/>
          </p:nvSpPr>
          <p:spPr>
            <a:xfrm>
              <a:off x="0" y="0"/>
              <a:ext cx="4105275" cy="2413000"/>
            </a:xfrm>
            <a:prstGeom prst="roundRect">
              <a:avLst>
                <a:gd fmla="val 16667" name="adj"/>
              </a:avLst>
            </a:prstGeom>
            <a:gradFill>
              <a:gsLst>
                <a:gs pos="0">
                  <a:srgbClr val="ADBED9"/>
                </a:gs>
                <a:gs pos="35000">
                  <a:srgbClr val="C7D2E3"/>
                </a:gs>
                <a:gs pos="100000">
                  <a:srgbClr val="E9EEF5"/>
                </a:gs>
              </a:gsLst>
              <a:lin ang="16200000" scaled="0"/>
            </a:gradFill>
            <a:ln cap="flat" cmpd="sng" w="9525">
              <a:solidFill>
                <a:srgbClr val="0C4C78"/>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453" name="Google Shape;453;p37"/>
            <p:cNvSpPr txBox="1"/>
            <p:nvPr/>
          </p:nvSpPr>
          <p:spPr>
            <a:xfrm>
              <a:off x="117746" y="227329"/>
              <a:ext cx="3869783" cy="19583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a:p>
              <a:pPr indent="-114300" lvl="0" marL="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Decide how to achieve sprint goal (design)</a:t>
              </a:r>
              <a:endParaRPr/>
            </a:p>
            <a:p>
              <a:pPr indent="-114300" lvl="0" marL="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Create sprint backlog (tasks) from product backlog items (user stories / features)</a:t>
              </a:r>
              <a:endParaRPr/>
            </a:p>
            <a:p>
              <a:pPr indent="-114300" lvl="0" marL="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Estimate sprint backlog in hours</a:t>
              </a:r>
              <a:endParaRPr/>
            </a:p>
          </p:txBody>
        </p:sp>
      </p:grpSp>
      <p:grpSp>
        <p:nvGrpSpPr>
          <p:cNvPr id="454" name="Google Shape;454;p37"/>
          <p:cNvGrpSpPr/>
          <p:nvPr/>
        </p:nvGrpSpPr>
        <p:grpSpPr>
          <a:xfrm>
            <a:off x="3276600" y="3357562"/>
            <a:ext cx="2590800" cy="433389"/>
            <a:chOff x="0" y="0"/>
            <a:chExt cx="2590800" cy="433388"/>
          </a:xfrm>
        </p:grpSpPr>
        <p:sp>
          <p:nvSpPr>
            <p:cNvPr id="455" name="Google Shape;455;p37"/>
            <p:cNvSpPr/>
            <p:nvPr/>
          </p:nvSpPr>
          <p:spPr>
            <a:xfrm>
              <a:off x="0" y="0"/>
              <a:ext cx="2590800" cy="433388"/>
            </a:xfrm>
            <a:prstGeom prst="roundRect">
              <a:avLst>
                <a:gd fmla="val 16667" name="adj"/>
              </a:avLst>
            </a:prstGeom>
            <a:gradFill>
              <a:gsLst>
                <a:gs pos="0">
                  <a:srgbClr val="BFBFBF"/>
                </a:gs>
                <a:gs pos="35000">
                  <a:srgbClr val="D2D2D2"/>
                </a:gs>
                <a:gs pos="100000">
                  <a:srgbClr val="EEEEEE"/>
                </a:gs>
              </a:gsLst>
              <a:lin ang="16200000" scaled="0"/>
            </a:gradFill>
            <a:ln cap="flat" cmpd="sng" w="9525">
              <a:solidFill>
                <a:srgbClr val="3A3A3A"/>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456" name="Google Shape;456;p37"/>
            <p:cNvSpPr txBox="1"/>
            <p:nvPr/>
          </p:nvSpPr>
          <p:spPr>
            <a:xfrm>
              <a:off x="21147" y="37623"/>
              <a:ext cx="2548506" cy="3581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Sprint planning</a:t>
              </a:r>
              <a:endParaRPr/>
            </a:p>
          </p:txBody>
        </p:sp>
      </p:grpSp>
      <p:grpSp>
        <p:nvGrpSpPr>
          <p:cNvPr id="457" name="Google Shape;457;p37"/>
          <p:cNvGrpSpPr/>
          <p:nvPr/>
        </p:nvGrpSpPr>
        <p:grpSpPr>
          <a:xfrm>
            <a:off x="539748" y="1593850"/>
            <a:ext cx="1800227" cy="684215"/>
            <a:chOff x="-1" y="0"/>
            <a:chExt cx="1800226" cy="684214"/>
          </a:xfrm>
        </p:grpSpPr>
        <p:grpSp>
          <p:nvGrpSpPr>
            <p:cNvPr id="458" name="Google Shape;458;p37"/>
            <p:cNvGrpSpPr/>
            <p:nvPr/>
          </p:nvGrpSpPr>
          <p:grpSpPr>
            <a:xfrm>
              <a:off x="-1" y="0"/>
              <a:ext cx="1295401" cy="684214"/>
              <a:chOff x="0" y="0"/>
              <a:chExt cx="1295400" cy="684213"/>
            </a:xfrm>
          </p:grpSpPr>
          <p:sp>
            <p:nvSpPr>
              <p:cNvPr id="459" name="Google Shape;459;p37"/>
              <p:cNvSpPr/>
              <p:nvPr/>
            </p:nvSpPr>
            <p:spPr>
              <a:xfrm>
                <a:off x="0" y="0"/>
                <a:ext cx="1295400" cy="684213"/>
              </a:xfrm>
              <a:prstGeom prst="roundRect">
                <a:avLst>
                  <a:gd fmla="val 16667" name="adj"/>
                </a:avLst>
              </a:prstGeom>
              <a:gradFill>
                <a:gsLst>
                  <a:gs pos="0">
                    <a:srgbClr val="FCD49B"/>
                  </a:gs>
                  <a:gs pos="35000">
                    <a:srgbClr val="FBE0BA"/>
                  </a:gs>
                  <a:gs pos="100000">
                    <a:srgbClr val="FFF3E4"/>
                  </a:gs>
                </a:gsLst>
                <a:lin ang="16200000" scaled="0"/>
              </a:gradFill>
              <a:ln cap="flat" cmpd="sng" w="9525">
                <a:solidFill>
                  <a:srgbClr val="AF8600"/>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460" name="Google Shape;460;p37"/>
              <p:cNvSpPr txBox="1"/>
              <p:nvPr/>
            </p:nvSpPr>
            <p:spPr>
              <a:xfrm>
                <a:off x="33386" y="29686"/>
                <a:ext cx="1228628" cy="6248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Team capacity</a:t>
                </a:r>
                <a:endParaRPr/>
              </a:p>
            </p:txBody>
          </p:sp>
        </p:grpSp>
        <p:cxnSp>
          <p:nvCxnSpPr>
            <p:cNvPr id="461" name="Google Shape;461;p37"/>
            <p:cNvCxnSpPr/>
            <p:nvPr/>
          </p:nvCxnSpPr>
          <p:spPr>
            <a:xfrm>
              <a:off x="1295400" y="342900"/>
              <a:ext cx="504825" cy="1"/>
            </a:xfrm>
            <a:prstGeom prst="straightConnector1">
              <a:avLst/>
            </a:prstGeom>
            <a:noFill/>
            <a:ln cap="flat" cmpd="sng" w="9525">
              <a:solidFill>
                <a:srgbClr val="0C4C78"/>
              </a:solidFill>
              <a:prstDash val="solid"/>
              <a:round/>
              <a:headEnd len="sm" w="sm" type="none"/>
              <a:tailEnd len="med" w="med" type="triangle"/>
            </a:ln>
          </p:spPr>
        </p:cxnSp>
      </p:grpSp>
      <p:grpSp>
        <p:nvGrpSpPr>
          <p:cNvPr id="462" name="Google Shape;462;p37"/>
          <p:cNvGrpSpPr/>
          <p:nvPr/>
        </p:nvGrpSpPr>
        <p:grpSpPr>
          <a:xfrm>
            <a:off x="539748" y="2493962"/>
            <a:ext cx="1800227" cy="684215"/>
            <a:chOff x="-1" y="0"/>
            <a:chExt cx="1800226" cy="684214"/>
          </a:xfrm>
        </p:grpSpPr>
        <p:grpSp>
          <p:nvGrpSpPr>
            <p:cNvPr id="463" name="Google Shape;463;p37"/>
            <p:cNvGrpSpPr/>
            <p:nvPr/>
          </p:nvGrpSpPr>
          <p:grpSpPr>
            <a:xfrm>
              <a:off x="-1" y="0"/>
              <a:ext cx="1295401" cy="684214"/>
              <a:chOff x="0" y="0"/>
              <a:chExt cx="1295400" cy="684213"/>
            </a:xfrm>
          </p:grpSpPr>
          <p:sp>
            <p:nvSpPr>
              <p:cNvPr id="464" name="Google Shape;464;p37"/>
              <p:cNvSpPr/>
              <p:nvPr/>
            </p:nvSpPr>
            <p:spPr>
              <a:xfrm>
                <a:off x="0" y="0"/>
                <a:ext cx="1295400" cy="684213"/>
              </a:xfrm>
              <a:prstGeom prst="roundRect">
                <a:avLst>
                  <a:gd fmla="val 16667" name="adj"/>
                </a:avLst>
              </a:prstGeom>
              <a:gradFill>
                <a:gsLst>
                  <a:gs pos="0">
                    <a:srgbClr val="FCD49B"/>
                  </a:gs>
                  <a:gs pos="35000">
                    <a:srgbClr val="FBE0BA"/>
                  </a:gs>
                  <a:gs pos="100000">
                    <a:srgbClr val="FFF3E4"/>
                  </a:gs>
                </a:gsLst>
                <a:lin ang="16200000" scaled="0"/>
              </a:gradFill>
              <a:ln cap="flat" cmpd="sng" w="9525">
                <a:solidFill>
                  <a:srgbClr val="AF8600"/>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465" name="Google Shape;465;p37"/>
              <p:cNvSpPr txBox="1"/>
              <p:nvPr/>
            </p:nvSpPr>
            <p:spPr>
              <a:xfrm>
                <a:off x="33386" y="29686"/>
                <a:ext cx="1228628" cy="6248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Product backlog</a:t>
                </a:r>
                <a:endParaRPr/>
              </a:p>
            </p:txBody>
          </p:sp>
        </p:grpSp>
        <p:cxnSp>
          <p:nvCxnSpPr>
            <p:cNvPr id="466" name="Google Shape;466;p37"/>
            <p:cNvCxnSpPr/>
            <p:nvPr/>
          </p:nvCxnSpPr>
          <p:spPr>
            <a:xfrm>
              <a:off x="1295400" y="342899"/>
              <a:ext cx="504825" cy="1"/>
            </a:xfrm>
            <a:prstGeom prst="straightConnector1">
              <a:avLst/>
            </a:prstGeom>
            <a:noFill/>
            <a:ln cap="flat" cmpd="sng" w="9525">
              <a:solidFill>
                <a:srgbClr val="0C4C78"/>
              </a:solidFill>
              <a:prstDash val="solid"/>
              <a:round/>
              <a:headEnd len="sm" w="sm" type="none"/>
              <a:tailEnd len="med" w="med" type="triangle"/>
            </a:ln>
          </p:spPr>
        </p:cxnSp>
      </p:grpSp>
      <p:grpSp>
        <p:nvGrpSpPr>
          <p:cNvPr id="467" name="Google Shape;467;p37"/>
          <p:cNvGrpSpPr/>
          <p:nvPr/>
        </p:nvGrpSpPr>
        <p:grpSpPr>
          <a:xfrm>
            <a:off x="506411" y="3411537"/>
            <a:ext cx="1800227" cy="684215"/>
            <a:chOff x="-1" y="0"/>
            <a:chExt cx="1800226" cy="684214"/>
          </a:xfrm>
        </p:grpSpPr>
        <p:grpSp>
          <p:nvGrpSpPr>
            <p:cNvPr id="468" name="Google Shape;468;p37"/>
            <p:cNvGrpSpPr/>
            <p:nvPr/>
          </p:nvGrpSpPr>
          <p:grpSpPr>
            <a:xfrm>
              <a:off x="-1" y="0"/>
              <a:ext cx="1295401" cy="684214"/>
              <a:chOff x="0" y="0"/>
              <a:chExt cx="1295400" cy="684213"/>
            </a:xfrm>
          </p:grpSpPr>
          <p:sp>
            <p:nvSpPr>
              <p:cNvPr id="469" name="Google Shape;469;p37"/>
              <p:cNvSpPr/>
              <p:nvPr/>
            </p:nvSpPr>
            <p:spPr>
              <a:xfrm>
                <a:off x="0" y="0"/>
                <a:ext cx="1295400" cy="684213"/>
              </a:xfrm>
              <a:prstGeom prst="roundRect">
                <a:avLst>
                  <a:gd fmla="val 16667" name="adj"/>
                </a:avLst>
              </a:prstGeom>
              <a:gradFill>
                <a:gsLst>
                  <a:gs pos="0">
                    <a:srgbClr val="FCD49B"/>
                  </a:gs>
                  <a:gs pos="35000">
                    <a:srgbClr val="FBE0BA"/>
                  </a:gs>
                  <a:gs pos="100000">
                    <a:srgbClr val="FFF3E4"/>
                  </a:gs>
                </a:gsLst>
                <a:lin ang="16200000" scaled="0"/>
              </a:gradFill>
              <a:ln cap="flat" cmpd="sng" w="9525">
                <a:solidFill>
                  <a:srgbClr val="AF8600"/>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470" name="Google Shape;470;p37"/>
              <p:cNvSpPr txBox="1"/>
              <p:nvPr/>
            </p:nvSpPr>
            <p:spPr>
              <a:xfrm>
                <a:off x="33386" y="29686"/>
                <a:ext cx="1228628" cy="6248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Business Condition</a:t>
                </a:r>
                <a:endParaRPr/>
              </a:p>
            </p:txBody>
          </p:sp>
        </p:grpSp>
        <p:cxnSp>
          <p:nvCxnSpPr>
            <p:cNvPr id="471" name="Google Shape;471;p37"/>
            <p:cNvCxnSpPr/>
            <p:nvPr/>
          </p:nvCxnSpPr>
          <p:spPr>
            <a:xfrm>
              <a:off x="1295400" y="342899"/>
              <a:ext cx="504825" cy="1"/>
            </a:xfrm>
            <a:prstGeom prst="straightConnector1">
              <a:avLst/>
            </a:prstGeom>
            <a:noFill/>
            <a:ln cap="flat" cmpd="sng" w="9525">
              <a:solidFill>
                <a:srgbClr val="0C4C78"/>
              </a:solidFill>
              <a:prstDash val="solid"/>
              <a:round/>
              <a:headEnd len="sm" w="sm" type="none"/>
              <a:tailEnd len="med" w="med" type="triangle"/>
            </a:ln>
          </p:spPr>
        </p:cxnSp>
      </p:grpSp>
      <p:grpSp>
        <p:nvGrpSpPr>
          <p:cNvPr id="472" name="Google Shape;472;p37"/>
          <p:cNvGrpSpPr/>
          <p:nvPr/>
        </p:nvGrpSpPr>
        <p:grpSpPr>
          <a:xfrm>
            <a:off x="506412" y="4402137"/>
            <a:ext cx="1800227" cy="684215"/>
            <a:chOff x="0" y="0"/>
            <a:chExt cx="1800225" cy="684214"/>
          </a:xfrm>
        </p:grpSpPr>
        <p:grpSp>
          <p:nvGrpSpPr>
            <p:cNvPr id="473" name="Google Shape;473;p37"/>
            <p:cNvGrpSpPr/>
            <p:nvPr/>
          </p:nvGrpSpPr>
          <p:grpSpPr>
            <a:xfrm>
              <a:off x="0" y="0"/>
              <a:ext cx="1295401" cy="684214"/>
              <a:chOff x="0" y="0"/>
              <a:chExt cx="1295400" cy="684213"/>
            </a:xfrm>
          </p:grpSpPr>
          <p:sp>
            <p:nvSpPr>
              <p:cNvPr id="474" name="Google Shape;474;p37"/>
              <p:cNvSpPr/>
              <p:nvPr/>
            </p:nvSpPr>
            <p:spPr>
              <a:xfrm>
                <a:off x="0" y="0"/>
                <a:ext cx="1295400" cy="684213"/>
              </a:xfrm>
              <a:prstGeom prst="roundRect">
                <a:avLst>
                  <a:gd fmla="val 16667" name="adj"/>
                </a:avLst>
              </a:prstGeom>
              <a:gradFill>
                <a:gsLst>
                  <a:gs pos="0">
                    <a:srgbClr val="FCD49B"/>
                  </a:gs>
                  <a:gs pos="35000">
                    <a:srgbClr val="FBE0BA"/>
                  </a:gs>
                  <a:gs pos="100000">
                    <a:srgbClr val="FFF3E4"/>
                  </a:gs>
                </a:gsLst>
                <a:lin ang="16200000" scaled="0"/>
              </a:gradFill>
              <a:ln cap="flat" cmpd="sng" w="9525">
                <a:solidFill>
                  <a:srgbClr val="AF8600"/>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475" name="Google Shape;475;p37"/>
              <p:cNvSpPr txBox="1"/>
              <p:nvPr/>
            </p:nvSpPr>
            <p:spPr>
              <a:xfrm>
                <a:off x="33386" y="29686"/>
                <a:ext cx="1228627" cy="6248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Current Product</a:t>
                </a:r>
                <a:endParaRPr/>
              </a:p>
            </p:txBody>
          </p:sp>
        </p:grpSp>
        <p:cxnSp>
          <p:nvCxnSpPr>
            <p:cNvPr id="476" name="Google Shape;476;p37"/>
            <p:cNvCxnSpPr/>
            <p:nvPr/>
          </p:nvCxnSpPr>
          <p:spPr>
            <a:xfrm>
              <a:off x="1295400" y="342899"/>
              <a:ext cx="504825" cy="1"/>
            </a:xfrm>
            <a:prstGeom prst="straightConnector1">
              <a:avLst/>
            </a:prstGeom>
            <a:noFill/>
            <a:ln cap="flat" cmpd="sng" w="9525">
              <a:solidFill>
                <a:srgbClr val="0C4C78"/>
              </a:solidFill>
              <a:prstDash val="solid"/>
              <a:round/>
              <a:headEnd len="sm" w="sm" type="none"/>
              <a:tailEnd len="med" w="med" type="triangle"/>
            </a:ln>
          </p:spPr>
        </p:cxnSp>
      </p:grpSp>
      <p:grpSp>
        <p:nvGrpSpPr>
          <p:cNvPr id="477" name="Google Shape;477;p37"/>
          <p:cNvGrpSpPr/>
          <p:nvPr/>
        </p:nvGrpSpPr>
        <p:grpSpPr>
          <a:xfrm>
            <a:off x="539748" y="5249862"/>
            <a:ext cx="1800227" cy="684215"/>
            <a:chOff x="-1" y="0"/>
            <a:chExt cx="1800226" cy="684214"/>
          </a:xfrm>
        </p:grpSpPr>
        <p:grpSp>
          <p:nvGrpSpPr>
            <p:cNvPr id="478" name="Google Shape;478;p37"/>
            <p:cNvGrpSpPr/>
            <p:nvPr/>
          </p:nvGrpSpPr>
          <p:grpSpPr>
            <a:xfrm>
              <a:off x="-1" y="0"/>
              <a:ext cx="1295401" cy="684214"/>
              <a:chOff x="0" y="0"/>
              <a:chExt cx="1295400" cy="684213"/>
            </a:xfrm>
          </p:grpSpPr>
          <p:sp>
            <p:nvSpPr>
              <p:cNvPr id="479" name="Google Shape;479;p37"/>
              <p:cNvSpPr/>
              <p:nvPr/>
            </p:nvSpPr>
            <p:spPr>
              <a:xfrm>
                <a:off x="0" y="0"/>
                <a:ext cx="1295400" cy="684213"/>
              </a:xfrm>
              <a:prstGeom prst="roundRect">
                <a:avLst>
                  <a:gd fmla="val 16667" name="adj"/>
                </a:avLst>
              </a:prstGeom>
              <a:gradFill>
                <a:gsLst>
                  <a:gs pos="0">
                    <a:srgbClr val="FCD49B"/>
                  </a:gs>
                  <a:gs pos="35000">
                    <a:srgbClr val="FBE0BA"/>
                  </a:gs>
                  <a:gs pos="100000">
                    <a:srgbClr val="FFF3E4"/>
                  </a:gs>
                </a:gsLst>
                <a:lin ang="16200000" scaled="0"/>
              </a:gradFill>
              <a:ln cap="flat" cmpd="sng" w="9525">
                <a:solidFill>
                  <a:srgbClr val="AF8600"/>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480" name="Google Shape;480;p37"/>
              <p:cNvSpPr txBox="1"/>
              <p:nvPr/>
            </p:nvSpPr>
            <p:spPr>
              <a:xfrm>
                <a:off x="33386" y="29686"/>
                <a:ext cx="1228628" cy="6248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Technology</a:t>
                </a:r>
                <a:endParaRPr/>
              </a:p>
            </p:txBody>
          </p:sp>
        </p:grpSp>
        <p:cxnSp>
          <p:nvCxnSpPr>
            <p:cNvPr id="481" name="Google Shape;481;p37"/>
            <p:cNvCxnSpPr/>
            <p:nvPr/>
          </p:nvCxnSpPr>
          <p:spPr>
            <a:xfrm>
              <a:off x="1295400" y="342899"/>
              <a:ext cx="504825" cy="1"/>
            </a:xfrm>
            <a:prstGeom prst="straightConnector1">
              <a:avLst/>
            </a:prstGeom>
            <a:noFill/>
            <a:ln cap="flat" cmpd="sng" w="9525">
              <a:solidFill>
                <a:srgbClr val="0C4C78"/>
              </a:solidFill>
              <a:prstDash val="solid"/>
              <a:round/>
              <a:headEnd len="sm" w="sm" type="none"/>
              <a:tailEnd len="med" w="med" type="triangle"/>
            </a:ln>
          </p:spPr>
        </p:cxnSp>
      </p:grpSp>
      <p:grpSp>
        <p:nvGrpSpPr>
          <p:cNvPr id="482" name="Google Shape;482;p37"/>
          <p:cNvGrpSpPr/>
          <p:nvPr/>
        </p:nvGrpSpPr>
        <p:grpSpPr>
          <a:xfrm>
            <a:off x="6804023" y="2278062"/>
            <a:ext cx="1949453" cy="792165"/>
            <a:chOff x="-1" y="0"/>
            <a:chExt cx="1949452" cy="792164"/>
          </a:xfrm>
        </p:grpSpPr>
        <p:grpSp>
          <p:nvGrpSpPr>
            <p:cNvPr id="483" name="Google Shape;483;p37"/>
            <p:cNvGrpSpPr/>
            <p:nvPr/>
          </p:nvGrpSpPr>
          <p:grpSpPr>
            <a:xfrm>
              <a:off x="576262" y="0"/>
              <a:ext cx="1373189" cy="792164"/>
              <a:chOff x="0" y="0"/>
              <a:chExt cx="1373188" cy="792163"/>
            </a:xfrm>
          </p:grpSpPr>
          <p:sp>
            <p:nvSpPr>
              <p:cNvPr id="484" name="Google Shape;484;p37"/>
              <p:cNvSpPr/>
              <p:nvPr/>
            </p:nvSpPr>
            <p:spPr>
              <a:xfrm>
                <a:off x="0" y="0"/>
                <a:ext cx="1373188" cy="792163"/>
              </a:xfrm>
              <a:prstGeom prst="roundRect">
                <a:avLst>
                  <a:gd fmla="val 16667" name="adj"/>
                </a:avLst>
              </a:prstGeom>
              <a:gradFill>
                <a:gsLst>
                  <a:gs pos="0">
                    <a:srgbClr val="C1F3FF"/>
                  </a:gs>
                  <a:gs pos="35000">
                    <a:srgbClr val="D3F6FF"/>
                  </a:gs>
                  <a:gs pos="100000">
                    <a:srgbClr val="ECFCFF"/>
                  </a:gs>
                </a:gsLst>
                <a:lin ang="16200000" scaled="0"/>
              </a:gradFill>
              <a:ln cap="flat" cmpd="sng" w="9525">
                <a:solidFill>
                  <a:srgbClr val="AED7F1"/>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485" name="Google Shape;485;p37"/>
              <p:cNvSpPr txBox="1"/>
              <p:nvPr/>
            </p:nvSpPr>
            <p:spPr>
              <a:xfrm>
                <a:off x="38654" y="217011"/>
                <a:ext cx="1295879" cy="3581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Sprint goal</a:t>
                </a:r>
                <a:endParaRPr/>
              </a:p>
            </p:txBody>
          </p:sp>
        </p:grpSp>
        <p:cxnSp>
          <p:nvCxnSpPr>
            <p:cNvPr id="486" name="Google Shape;486;p37"/>
            <p:cNvCxnSpPr/>
            <p:nvPr/>
          </p:nvCxnSpPr>
          <p:spPr>
            <a:xfrm>
              <a:off x="-1" y="396874"/>
              <a:ext cx="576265" cy="1"/>
            </a:xfrm>
            <a:prstGeom prst="straightConnector1">
              <a:avLst/>
            </a:prstGeom>
            <a:noFill/>
            <a:ln cap="flat" cmpd="sng" w="9525">
              <a:solidFill>
                <a:srgbClr val="0C4C78"/>
              </a:solidFill>
              <a:prstDash val="solid"/>
              <a:round/>
              <a:headEnd len="sm" w="sm" type="none"/>
              <a:tailEnd len="med" w="med" type="triangle"/>
            </a:ln>
          </p:spPr>
        </p:cxnSp>
      </p:grpSp>
      <p:grpSp>
        <p:nvGrpSpPr>
          <p:cNvPr id="487" name="Google Shape;487;p37"/>
          <p:cNvGrpSpPr/>
          <p:nvPr/>
        </p:nvGrpSpPr>
        <p:grpSpPr>
          <a:xfrm>
            <a:off x="6804023" y="3951287"/>
            <a:ext cx="1949453" cy="792165"/>
            <a:chOff x="-1" y="0"/>
            <a:chExt cx="1949452" cy="792164"/>
          </a:xfrm>
        </p:grpSpPr>
        <p:grpSp>
          <p:nvGrpSpPr>
            <p:cNvPr id="488" name="Google Shape;488;p37"/>
            <p:cNvGrpSpPr/>
            <p:nvPr/>
          </p:nvGrpSpPr>
          <p:grpSpPr>
            <a:xfrm>
              <a:off x="576262" y="0"/>
              <a:ext cx="1373189" cy="792164"/>
              <a:chOff x="0" y="0"/>
              <a:chExt cx="1373188" cy="792163"/>
            </a:xfrm>
          </p:grpSpPr>
          <p:sp>
            <p:nvSpPr>
              <p:cNvPr id="489" name="Google Shape;489;p37"/>
              <p:cNvSpPr/>
              <p:nvPr/>
            </p:nvSpPr>
            <p:spPr>
              <a:xfrm>
                <a:off x="0" y="0"/>
                <a:ext cx="1373188" cy="792163"/>
              </a:xfrm>
              <a:prstGeom prst="roundRect">
                <a:avLst>
                  <a:gd fmla="val 16667" name="adj"/>
                </a:avLst>
              </a:prstGeom>
              <a:gradFill>
                <a:gsLst>
                  <a:gs pos="0">
                    <a:srgbClr val="C1F3FF"/>
                  </a:gs>
                  <a:gs pos="35000">
                    <a:srgbClr val="D3F6FF"/>
                  </a:gs>
                  <a:gs pos="100000">
                    <a:srgbClr val="ECFCFF"/>
                  </a:gs>
                </a:gsLst>
                <a:lin ang="16200000" scaled="0"/>
              </a:gradFill>
              <a:ln cap="flat" cmpd="sng" w="9525">
                <a:solidFill>
                  <a:srgbClr val="AED7F1"/>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490" name="Google Shape;490;p37"/>
              <p:cNvSpPr txBox="1"/>
              <p:nvPr/>
            </p:nvSpPr>
            <p:spPr>
              <a:xfrm>
                <a:off x="38654" y="83661"/>
                <a:ext cx="1295879" cy="6248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Sprint backlog</a:t>
                </a:r>
                <a:endParaRPr/>
              </a:p>
            </p:txBody>
          </p:sp>
        </p:grpSp>
        <p:cxnSp>
          <p:nvCxnSpPr>
            <p:cNvPr id="491" name="Google Shape;491;p37"/>
            <p:cNvCxnSpPr/>
            <p:nvPr/>
          </p:nvCxnSpPr>
          <p:spPr>
            <a:xfrm>
              <a:off x="-1" y="396874"/>
              <a:ext cx="576265" cy="1"/>
            </a:xfrm>
            <a:prstGeom prst="straightConnector1">
              <a:avLst/>
            </a:prstGeom>
            <a:noFill/>
            <a:ln cap="flat" cmpd="sng" w="9525">
              <a:solidFill>
                <a:srgbClr val="0C4C78"/>
              </a:solidFill>
              <a:prstDash val="solid"/>
              <a:round/>
              <a:headEnd len="sm" w="sm" type="none"/>
              <a:tailEnd len="med" w="med" type="triangle"/>
            </a:ln>
          </p:spPr>
        </p:cxnSp>
      </p:gr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38"/>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b="1" lang="en-US" sz="1400">
                <a:solidFill>
                  <a:srgbClr val="B4DCF5"/>
                </a:solidFill>
              </a:rPr>
              <a:t>‹#›</a:t>
            </a:fld>
            <a:endParaRPr/>
          </a:p>
        </p:txBody>
      </p:sp>
      <p:sp>
        <p:nvSpPr>
          <p:cNvPr id="497" name="Google Shape;497;p38"/>
          <p:cNvSpPr txBox="1"/>
          <p:nvPr>
            <p:ph idx="4294967295" type="title"/>
          </p:nvPr>
        </p:nvSpPr>
        <p:spPr>
          <a:xfrm>
            <a:off x="0" y="317500"/>
            <a:ext cx="7921625" cy="86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lang="en-US">
                <a:solidFill>
                  <a:schemeClr val="accent1"/>
                </a:solidFill>
              </a:rPr>
              <a:t>Sprint Planning Agenda</a:t>
            </a:r>
            <a:endParaRPr/>
          </a:p>
        </p:txBody>
      </p:sp>
      <p:sp>
        <p:nvSpPr>
          <p:cNvPr id="498" name="Google Shape;498;p38"/>
          <p:cNvSpPr txBox="1"/>
          <p:nvPr>
            <p:ph idx="4294967295" type="body"/>
          </p:nvPr>
        </p:nvSpPr>
        <p:spPr>
          <a:xfrm>
            <a:off x="0" y="1557338"/>
            <a:ext cx="7921625" cy="3887787"/>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0"/>
              </a:spcBef>
              <a:spcAft>
                <a:spcPts val="0"/>
              </a:spcAft>
              <a:buClr>
                <a:schemeClr val="accent1"/>
              </a:buClr>
              <a:buSzPts val="1600"/>
              <a:buChar char="•"/>
            </a:pPr>
            <a:r>
              <a:rPr b="1" lang="en-US" sz="1600">
                <a:solidFill>
                  <a:schemeClr val="accent1"/>
                </a:solidFill>
              </a:rPr>
              <a:t>Team selects items from the product backlog they can commit to completing</a:t>
            </a:r>
            <a:endParaRPr/>
          </a:p>
          <a:p>
            <a:pPr indent="0" lvl="0" marL="0" rtl="0" algn="just">
              <a:lnSpc>
                <a:spcPct val="150000"/>
              </a:lnSpc>
              <a:spcBef>
                <a:spcPts val="100"/>
              </a:spcBef>
              <a:spcAft>
                <a:spcPts val="0"/>
              </a:spcAft>
              <a:buClr>
                <a:schemeClr val="accent1"/>
              </a:buClr>
              <a:buSzPts val="1600"/>
              <a:buChar char="•"/>
            </a:pPr>
            <a:r>
              <a:rPr b="1" lang="en-US" sz="1600">
                <a:solidFill>
                  <a:schemeClr val="accent1"/>
                </a:solidFill>
              </a:rPr>
              <a:t>Sprint backlog is created</a:t>
            </a:r>
            <a:endParaRPr/>
          </a:p>
          <a:p>
            <a:pPr indent="-179387" lvl="1" marL="742950" rtl="0" algn="l">
              <a:lnSpc>
                <a:spcPct val="150000"/>
              </a:lnSpc>
              <a:spcBef>
                <a:spcPts val="0"/>
              </a:spcBef>
              <a:spcAft>
                <a:spcPts val="0"/>
              </a:spcAft>
              <a:buClr>
                <a:schemeClr val="accent1"/>
              </a:buClr>
              <a:buSzPts val="1400"/>
              <a:buChar char="•"/>
            </a:pPr>
            <a:r>
              <a:rPr b="1" lang="en-US" sz="1400">
                <a:solidFill>
                  <a:schemeClr val="accent1"/>
                </a:solidFill>
              </a:rPr>
              <a:t>Tasks are identified and each is estimated (1-16 hours)</a:t>
            </a:r>
            <a:endParaRPr/>
          </a:p>
          <a:p>
            <a:pPr indent="-179387" lvl="1" marL="742950" rtl="0" algn="l">
              <a:lnSpc>
                <a:spcPct val="150000"/>
              </a:lnSpc>
              <a:spcBef>
                <a:spcPts val="0"/>
              </a:spcBef>
              <a:spcAft>
                <a:spcPts val="0"/>
              </a:spcAft>
              <a:buClr>
                <a:schemeClr val="accent1"/>
              </a:buClr>
              <a:buSzPts val="1400"/>
              <a:buChar char="•"/>
            </a:pPr>
            <a:r>
              <a:rPr b="1" lang="en-US" sz="1400">
                <a:solidFill>
                  <a:schemeClr val="accent1"/>
                </a:solidFill>
              </a:rPr>
              <a:t>Collaboratively, not done alone by the ScrumMaster</a:t>
            </a:r>
            <a:endParaRPr/>
          </a:p>
          <a:p>
            <a:pPr indent="0" lvl="0" marL="0" rtl="0" algn="just">
              <a:lnSpc>
                <a:spcPct val="150000"/>
              </a:lnSpc>
              <a:spcBef>
                <a:spcPts val="100"/>
              </a:spcBef>
              <a:spcAft>
                <a:spcPts val="0"/>
              </a:spcAft>
              <a:buClr>
                <a:schemeClr val="accent1"/>
              </a:buClr>
              <a:buSzPts val="1600"/>
              <a:buChar char="•"/>
            </a:pPr>
            <a:r>
              <a:rPr b="1" lang="en-US" sz="1600">
                <a:solidFill>
                  <a:schemeClr val="accent1"/>
                </a:solidFill>
              </a:rPr>
              <a:t>High-level design is considered</a:t>
            </a:r>
            <a:endParaRPr/>
          </a:p>
        </p:txBody>
      </p:sp>
      <p:grpSp>
        <p:nvGrpSpPr>
          <p:cNvPr id="499" name="Google Shape;499;p38"/>
          <p:cNvGrpSpPr/>
          <p:nvPr/>
        </p:nvGrpSpPr>
        <p:grpSpPr>
          <a:xfrm>
            <a:off x="2268537" y="3789362"/>
            <a:ext cx="4606926" cy="1511301"/>
            <a:chOff x="0" y="0"/>
            <a:chExt cx="4606925" cy="1511300"/>
          </a:xfrm>
        </p:grpSpPr>
        <p:sp>
          <p:nvSpPr>
            <p:cNvPr id="500" name="Google Shape;500;p38"/>
            <p:cNvSpPr/>
            <p:nvPr/>
          </p:nvSpPr>
          <p:spPr>
            <a:xfrm>
              <a:off x="0" y="0"/>
              <a:ext cx="4606925" cy="1511300"/>
            </a:xfrm>
            <a:prstGeom prst="roundRect">
              <a:avLst>
                <a:gd fmla="val 16667" name="adj"/>
              </a:avLst>
            </a:prstGeom>
            <a:gradFill>
              <a:gsLst>
                <a:gs pos="0">
                  <a:srgbClr val="BFBFBF"/>
                </a:gs>
                <a:gs pos="35000">
                  <a:srgbClr val="D2D2D2"/>
                </a:gs>
                <a:gs pos="100000">
                  <a:srgbClr val="EEEEEE"/>
                </a:gs>
              </a:gsLst>
              <a:lin ang="16200000" scaled="0"/>
            </a:gradFill>
            <a:ln cap="flat" cmpd="sng" w="9525">
              <a:solidFill>
                <a:srgbClr val="3A3A3A"/>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501" name="Google Shape;501;p38"/>
            <p:cNvSpPr txBox="1"/>
            <p:nvPr/>
          </p:nvSpPr>
          <p:spPr>
            <a:xfrm>
              <a:off x="73745" y="43180"/>
              <a:ext cx="4459435" cy="1424940"/>
            </a:xfrm>
            <a:prstGeom prst="rect">
              <a:avLst/>
            </a:prstGeom>
            <a:noFill/>
            <a:ln>
              <a:noFill/>
            </a:ln>
          </p:spPr>
          <p:txBody>
            <a:bodyPr anchorCtr="0" anchor="ctr" bIns="45700" lIns="45700" spcFirstLastPara="1" rIns="45700" wrap="square" tIns="45700">
              <a:noAutofit/>
            </a:bodyPr>
            <a:lstStyle/>
            <a:p>
              <a:pPr indent="-285750" lvl="0" marL="285750" marR="0" rtl="0" algn="l">
                <a:lnSpc>
                  <a:spcPct val="100000"/>
                </a:lnSpc>
                <a:spcBef>
                  <a:spcPts val="0"/>
                </a:spcBef>
                <a:spcAft>
                  <a:spcPts val="0"/>
                </a:spcAft>
                <a:buClr>
                  <a:srgbClr val="3C3C3C"/>
                </a:buClr>
                <a:buSzPts val="1800"/>
                <a:buFont typeface="Calibri"/>
                <a:buChar char="•"/>
              </a:pPr>
              <a:r>
                <a:rPr b="0" i="0" lang="en-US" sz="1800" u="none" cap="none" strike="noStrike">
                  <a:solidFill>
                    <a:srgbClr val="3C3C3C"/>
                  </a:solidFill>
                  <a:latin typeface="Calibri"/>
                  <a:ea typeface="Calibri"/>
                  <a:cs typeface="Calibri"/>
                  <a:sym typeface="Calibri"/>
                </a:rPr>
                <a:t>Code the middle tier (8 hours)</a:t>
              </a:r>
              <a:endParaRPr/>
            </a:p>
            <a:p>
              <a:pPr indent="-285750" lvl="0" marL="285750" marR="0" rtl="0" algn="l">
                <a:lnSpc>
                  <a:spcPct val="100000"/>
                </a:lnSpc>
                <a:spcBef>
                  <a:spcPts val="0"/>
                </a:spcBef>
                <a:spcAft>
                  <a:spcPts val="0"/>
                </a:spcAft>
                <a:buClr>
                  <a:srgbClr val="3C3C3C"/>
                </a:buClr>
                <a:buSzPts val="1800"/>
                <a:buFont typeface="Calibri"/>
                <a:buChar char="•"/>
              </a:pPr>
              <a:r>
                <a:rPr b="0" i="0" lang="en-US" sz="1800" u="none" cap="none" strike="noStrike">
                  <a:solidFill>
                    <a:srgbClr val="3C3C3C"/>
                  </a:solidFill>
                  <a:latin typeface="Calibri"/>
                  <a:ea typeface="Calibri"/>
                  <a:cs typeface="Calibri"/>
                  <a:sym typeface="Calibri"/>
                </a:rPr>
                <a:t>Code the user interface (4)</a:t>
              </a:r>
              <a:endParaRPr/>
            </a:p>
            <a:p>
              <a:pPr indent="-285750" lvl="0" marL="285750" marR="0" rtl="0" algn="l">
                <a:lnSpc>
                  <a:spcPct val="100000"/>
                </a:lnSpc>
                <a:spcBef>
                  <a:spcPts val="0"/>
                </a:spcBef>
                <a:spcAft>
                  <a:spcPts val="0"/>
                </a:spcAft>
                <a:buClr>
                  <a:srgbClr val="3C3C3C"/>
                </a:buClr>
                <a:buSzPts val="1800"/>
                <a:buFont typeface="Calibri"/>
                <a:buChar char="•"/>
              </a:pPr>
              <a:r>
                <a:rPr b="0" i="0" lang="en-US" sz="1800" u="none" cap="none" strike="noStrike">
                  <a:solidFill>
                    <a:srgbClr val="3C3C3C"/>
                  </a:solidFill>
                  <a:latin typeface="Calibri"/>
                  <a:ea typeface="Calibri"/>
                  <a:cs typeface="Calibri"/>
                  <a:sym typeface="Calibri"/>
                </a:rPr>
                <a:t>Write test fixtures (4)</a:t>
              </a:r>
              <a:endParaRPr/>
            </a:p>
            <a:p>
              <a:pPr indent="-285750" lvl="0" marL="285750" marR="0" rtl="0" algn="l">
                <a:lnSpc>
                  <a:spcPct val="100000"/>
                </a:lnSpc>
                <a:spcBef>
                  <a:spcPts val="0"/>
                </a:spcBef>
                <a:spcAft>
                  <a:spcPts val="0"/>
                </a:spcAft>
                <a:buClr>
                  <a:srgbClr val="3C3C3C"/>
                </a:buClr>
                <a:buSzPts val="1800"/>
                <a:buFont typeface="Calibri"/>
                <a:buChar char="•"/>
              </a:pPr>
              <a:r>
                <a:rPr b="0" i="0" lang="en-US" sz="1800" u="none" cap="none" strike="noStrike">
                  <a:solidFill>
                    <a:srgbClr val="3C3C3C"/>
                  </a:solidFill>
                  <a:latin typeface="Calibri"/>
                  <a:ea typeface="Calibri"/>
                  <a:cs typeface="Calibri"/>
                  <a:sym typeface="Calibri"/>
                </a:rPr>
                <a:t>Code the foo class (6)</a:t>
              </a:r>
              <a:endParaRPr/>
            </a:p>
            <a:p>
              <a:pPr indent="-285750" lvl="0" marL="285750" marR="0" rtl="0" algn="l">
                <a:lnSpc>
                  <a:spcPct val="100000"/>
                </a:lnSpc>
                <a:spcBef>
                  <a:spcPts val="0"/>
                </a:spcBef>
                <a:spcAft>
                  <a:spcPts val="0"/>
                </a:spcAft>
                <a:buClr>
                  <a:srgbClr val="3C3C3C"/>
                </a:buClr>
                <a:buSzPts val="1800"/>
                <a:buFont typeface="Calibri"/>
                <a:buChar char="•"/>
              </a:pPr>
              <a:r>
                <a:rPr b="0" i="0" lang="en-US" sz="1800" u="none" cap="none" strike="noStrike">
                  <a:solidFill>
                    <a:srgbClr val="3C3C3C"/>
                  </a:solidFill>
                  <a:latin typeface="Calibri"/>
                  <a:ea typeface="Calibri"/>
                  <a:cs typeface="Calibri"/>
                  <a:sym typeface="Calibri"/>
                </a:rPr>
                <a:t>Update performance tests (4)</a:t>
              </a:r>
              <a:endParaRPr/>
            </a:p>
          </p:txBody>
        </p:sp>
      </p:gr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39"/>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b="1" lang="en-US" sz="1400">
                <a:solidFill>
                  <a:srgbClr val="B4DCF5"/>
                </a:solidFill>
              </a:rPr>
              <a:t>‹#›</a:t>
            </a:fld>
            <a:endParaRPr/>
          </a:p>
        </p:txBody>
      </p:sp>
      <p:sp>
        <p:nvSpPr>
          <p:cNvPr id="507" name="Google Shape;507;p39"/>
          <p:cNvSpPr txBox="1"/>
          <p:nvPr>
            <p:ph idx="4294967295" type="title"/>
          </p:nvPr>
        </p:nvSpPr>
        <p:spPr>
          <a:xfrm>
            <a:off x="0" y="317500"/>
            <a:ext cx="7921625" cy="86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lang="en-US">
                <a:solidFill>
                  <a:schemeClr val="accent1"/>
                </a:solidFill>
              </a:rPr>
              <a:t>Daily Scrum</a:t>
            </a:r>
            <a:endParaRPr/>
          </a:p>
        </p:txBody>
      </p:sp>
      <p:sp>
        <p:nvSpPr>
          <p:cNvPr id="508" name="Google Shape;508;p39"/>
          <p:cNvSpPr txBox="1"/>
          <p:nvPr>
            <p:ph idx="4294967295" type="body"/>
          </p:nvPr>
        </p:nvSpPr>
        <p:spPr>
          <a:xfrm>
            <a:off x="0" y="1557338"/>
            <a:ext cx="7921625" cy="3887787"/>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0"/>
              </a:spcBef>
              <a:spcAft>
                <a:spcPts val="0"/>
              </a:spcAft>
              <a:buClr>
                <a:schemeClr val="accent1"/>
              </a:buClr>
              <a:buSzPts val="1600"/>
              <a:buChar char="•"/>
            </a:pPr>
            <a:r>
              <a:rPr b="1" lang="en-US" sz="1600">
                <a:solidFill>
                  <a:schemeClr val="accent1"/>
                </a:solidFill>
              </a:rPr>
              <a:t>Parameters</a:t>
            </a:r>
            <a:endParaRPr/>
          </a:p>
          <a:p>
            <a:pPr indent="-179387" lvl="1" marL="742950" rtl="0" algn="l">
              <a:lnSpc>
                <a:spcPct val="150000"/>
              </a:lnSpc>
              <a:spcBef>
                <a:spcPts val="0"/>
              </a:spcBef>
              <a:spcAft>
                <a:spcPts val="0"/>
              </a:spcAft>
              <a:buClr>
                <a:schemeClr val="accent1"/>
              </a:buClr>
              <a:buSzPts val="1400"/>
              <a:buChar char="•"/>
            </a:pPr>
            <a:r>
              <a:rPr b="1" lang="en-US" sz="1400">
                <a:solidFill>
                  <a:schemeClr val="accent1"/>
                </a:solidFill>
              </a:rPr>
              <a:t>Daily</a:t>
            </a:r>
            <a:endParaRPr/>
          </a:p>
          <a:p>
            <a:pPr indent="-179387" lvl="1" marL="742950" rtl="0" algn="l">
              <a:lnSpc>
                <a:spcPct val="150000"/>
              </a:lnSpc>
              <a:spcBef>
                <a:spcPts val="0"/>
              </a:spcBef>
              <a:spcAft>
                <a:spcPts val="0"/>
              </a:spcAft>
              <a:buClr>
                <a:schemeClr val="accent1"/>
              </a:buClr>
              <a:buSzPts val="1400"/>
              <a:buChar char="•"/>
            </a:pPr>
            <a:r>
              <a:rPr b="1" lang="en-US" sz="1400">
                <a:solidFill>
                  <a:schemeClr val="accent1"/>
                </a:solidFill>
              </a:rPr>
              <a:t>15-minutes</a:t>
            </a:r>
            <a:endParaRPr/>
          </a:p>
          <a:p>
            <a:pPr indent="-179387" lvl="1" marL="742950" rtl="0" algn="l">
              <a:lnSpc>
                <a:spcPct val="150000"/>
              </a:lnSpc>
              <a:spcBef>
                <a:spcPts val="0"/>
              </a:spcBef>
              <a:spcAft>
                <a:spcPts val="0"/>
              </a:spcAft>
              <a:buClr>
                <a:schemeClr val="accent1"/>
              </a:buClr>
              <a:buSzPts val="1400"/>
              <a:buChar char="•"/>
            </a:pPr>
            <a:r>
              <a:rPr b="1" lang="en-US" sz="1400">
                <a:solidFill>
                  <a:schemeClr val="accent1"/>
                </a:solidFill>
              </a:rPr>
              <a:t>Stand-up</a:t>
            </a:r>
            <a:endParaRPr/>
          </a:p>
          <a:p>
            <a:pPr indent="0" lvl="0" marL="0" rtl="0" algn="just">
              <a:lnSpc>
                <a:spcPct val="150000"/>
              </a:lnSpc>
              <a:spcBef>
                <a:spcPts val="100"/>
              </a:spcBef>
              <a:spcAft>
                <a:spcPts val="0"/>
              </a:spcAft>
              <a:buClr>
                <a:schemeClr val="accent1"/>
              </a:buClr>
              <a:buSzPts val="1600"/>
              <a:buChar char="•"/>
            </a:pPr>
            <a:r>
              <a:rPr b="1" lang="en-US" sz="1600">
                <a:solidFill>
                  <a:schemeClr val="accent1"/>
                </a:solidFill>
              </a:rPr>
              <a:t>Not for problem solving</a:t>
            </a:r>
            <a:endParaRPr/>
          </a:p>
          <a:p>
            <a:pPr indent="-179387" lvl="1" marL="742950" rtl="0" algn="l">
              <a:lnSpc>
                <a:spcPct val="150000"/>
              </a:lnSpc>
              <a:spcBef>
                <a:spcPts val="0"/>
              </a:spcBef>
              <a:spcAft>
                <a:spcPts val="0"/>
              </a:spcAft>
              <a:buClr>
                <a:schemeClr val="accent1"/>
              </a:buClr>
              <a:buSzPts val="1400"/>
              <a:buChar char="•"/>
            </a:pPr>
            <a:r>
              <a:rPr b="1" lang="en-US" sz="1400">
                <a:solidFill>
                  <a:schemeClr val="accent1"/>
                </a:solidFill>
              </a:rPr>
              <a:t>Whole world is invited</a:t>
            </a:r>
            <a:endParaRPr/>
          </a:p>
          <a:p>
            <a:pPr indent="-179387" lvl="1" marL="742950" rtl="0" algn="l">
              <a:lnSpc>
                <a:spcPct val="150000"/>
              </a:lnSpc>
              <a:spcBef>
                <a:spcPts val="0"/>
              </a:spcBef>
              <a:spcAft>
                <a:spcPts val="0"/>
              </a:spcAft>
              <a:buClr>
                <a:schemeClr val="accent1"/>
              </a:buClr>
              <a:buSzPts val="1400"/>
              <a:buChar char="•"/>
            </a:pPr>
            <a:r>
              <a:rPr b="1" lang="en-US" sz="1400">
                <a:solidFill>
                  <a:schemeClr val="accent1"/>
                </a:solidFill>
              </a:rPr>
              <a:t>Only team members, ScrumMaster, Product Owner can talk</a:t>
            </a:r>
            <a:endParaRPr/>
          </a:p>
          <a:p>
            <a:pPr indent="0" lvl="0" marL="0" rtl="0" algn="just">
              <a:lnSpc>
                <a:spcPct val="150000"/>
              </a:lnSpc>
              <a:spcBef>
                <a:spcPts val="100"/>
              </a:spcBef>
              <a:spcAft>
                <a:spcPts val="0"/>
              </a:spcAft>
              <a:buClr>
                <a:schemeClr val="accent1"/>
              </a:buClr>
              <a:buSzPts val="1600"/>
              <a:buChar char="•"/>
            </a:pPr>
            <a:r>
              <a:rPr b="1" lang="en-US" sz="1600">
                <a:solidFill>
                  <a:schemeClr val="accent1"/>
                </a:solidFill>
              </a:rPr>
              <a:t>Helps avoid other unnecessary meetings</a:t>
            </a:r>
            <a:endParaRPr/>
          </a:p>
        </p:txBody>
      </p:sp>
      <p:pic>
        <p:nvPicPr>
          <p:cNvPr descr="image.png" id="509" name="Google Shape;509;p39"/>
          <p:cNvPicPr preferRelativeResize="0"/>
          <p:nvPr/>
        </p:nvPicPr>
        <p:blipFill rotWithShape="1">
          <a:blip r:embed="rId3">
            <a:alphaModFix/>
          </a:blip>
          <a:srcRect b="0" l="0" r="0" t="0"/>
          <a:stretch/>
        </p:blipFill>
        <p:spPr>
          <a:xfrm>
            <a:off x="4899025" y="692150"/>
            <a:ext cx="3690938" cy="2868613"/>
          </a:xfrm>
          <a:prstGeom prst="rect">
            <a:avLst/>
          </a:prstGeom>
          <a:noFill/>
          <a:ln>
            <a:noFill/>
          </a:ln>
        </p:spPr>
      </p:pic>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40"/>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b="1" lang="en-US" sz="1400">
                <a:solidFill>
                  <a:srgbClr val="B4DCF5"/>
                </a:solidFill>
              </a:rPr>
              <a:t>‹#›</a:t>
            </a:fld>
            <a:endParaRPr/>
          </a:p>
        </p:txBody>
      </p:sp>
      <p:sp>
        <p:nvSpPr>
          <p:cNvPr id="515" name="Google Shape;515;p40"/>
          <p:cNvSpPr txBox="1"/>
          <p:nvPr>
            <p:ph idx="4294967295" type="title"/>
          </p:nvPr>
        </p:nvSpPr>
        <p:spPr>
          <a:xfrm>
            <a:off x="0" y="317500"/>
            <a:ext cx="7921625" cy="86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lang="en-US">
                <a:solidFill>
                  <a:schemeClr val="accent1"/>
                </a:solidFill>
              </a:rPr>
              <a:t>Everyone answers 3 questions</a:t>
            </a:r>
            <a:endParaRPr/>
          </a:p>
        </p:txBody>
      </p:sp>
      <p:sp>
        <p:nvSpPr>
          <p:cNvPr id="516" name="Google Shape;516;p40"/>
          <p:cNvSpPr txBox="1"/>
          <p:nvPr>
            <p:ph idx="4294967295" type="body"/>
          </p:nvPr>
        </p:nvSpPr>
        <p:spPr>
          <a:xfrm>
            <a:off x="0" y="4581525"/>
            <a:ext cx="7921625" cy="863600"/>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0"/>
              </a:spcBef>
              <a:spcAft>
                <a:spcPts val="0"/>
              </a:spcAft>
              <a:buClr>
                <a:schemeClr val="accent1"/>
              </a:buClr>
              <a:buSzPts val="1600"/>
              <a:buChar char="•"/>
            </a:pPr>
            <a:r>
              <a:rPr lang="en-US"/>
              <a:t>These are not status for the ScrumMaster</a:t>
            </a:r>
            <a:endParaRPr/>
          </a:p>
          <a:p>
            <a:pPr indent="0" lvl="0" marL="0" rtl="0" algn="just">
              <a:lnSpc>
                <a:spcPct val="150000"/>
              </a:lnSpc>
              <a:spcBef>
                <a:spcPts val="100"/>
              </a:spcBef>
              <a:spcAft>
                <a:spcPts val="0"/>
              </a:spcAft>
              <a:buClr>
                <a:schemeClr val="accent1"/>
              </a:buClr>
              <a:buSzPts val="1600"/>
              <a:buChar char="•"/>
            </a:pPr>
            <a:r>
              <a:rPr lang="en-US"/>
              <a:t>They are commitments in front of peers</a:t>
            </a:r>
            <a:endParaRPr/>
          </a:p>
        </p:txBody>
      </p:sp>
      <p:grpSp>
        <p:nvGrpSpPr>
          <p:cNvPr id="517" name="Google Shape;517;p40"/>
          <p:cNvGrpSpPr/>
          <p:nvPr/>
        </p:nvGrpSpPr>
        <p:grpSpPr>
          <a:xfrm>
            <a:off x="1619250" y="1700212"/>
            <a:ext cx="5400675" cy="720726"/>
            <a:chOff x="0" y="0"/>
            <a:chExt cx="5400675" cy="720725"/>
          </a:xfrm>
        </p:grpSpPr>
        <p:sp>
          <p:nvSpPr>
            <p:cNvPr id="518" name="Google Shape;518;p40"/>
            <p:cNvSpPr/>
            <p:nvPr/>
          </p:nvSpPr>
          <p:spPr>
            <a:xfrm>
              <a:off x="0" y="0"/>
              <a:ext cx="5400675" cy="720725"/>
            </a:xfrm>
            <a:prstGeom prst="roundRect">
              <a:avLst>
                <a:gd fmla="val 16667" name="adj"/>
              </a:avLst>
            </a:prstGeom>
            <a:gradFill>
              <a:gsLst>
                <a:gs pos="0">
                  <a:srgbClr val="A7E5FF"/>
                </a:gs>
                <a:gs pos="35000">
                  <a:srgbClr val="C1EBFF"/>
                </a:gs>
                <a:gs pos="100000">
                  <a:srgbClr val="E5F7FF"/>
                </a:gs>
              </a:gsLst>
              <a:lin ang="16200000" scaled="0"/>
            </a:gradFill>
            <a:ln cap="flat" cmpd="sng" w="9525">
              <a:solidFill>
                <a:srgbClr val="7DBAE3"/>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519" name="Google Shape;519;p40"/>
            <p:cNvSpPr txBox="1"/>
            <p:nvPr/>
          </p:nvSpPr>
          <p:spPr>
            <a:xfrm>
              <a:off x="35168" y="175698"/>
              <a:ext cx="5330339" cy="369329"/>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What I did yesterday?</a:t>
              </a:r>
              <a:endParaRPr/>
            </a:p>
          </p:txBody>
        </p:sp>
      </p:grpSp>
      <p:grpSp>
        <p:nvGrpSpPr>
          <p:cNvPr id="520" name="Google Shape;520;p40"/>
          <p:cNvGrpSpPr/>
          <p:nvPr/>
        </p:nvGrpSpPr>
        <p:grpSpPr>
          <a:xfrm>
            <a:off x="1619250" y="2636837"/>
            <a:ext cx="5400675" cy="720726"/>
            <a:chOff x="0" y="0"/>
            <a:chExt cx="5400675" cy="720725"/>
          </a:xfrm>
        </p:grpSpPr>
        <p:sp>
          <p:nvSpPr>
            <p:cNvPr id="521" name="Google Shape;521;p40"/>
            <p:cNvSpPr/>
            <p:nvPr/>
          </p:nvSpPr>
          <p:spPr>
            <a:xfrm>
              <a:off x="0" y="0"/>
              <a:ext cx="5400675" cy="720725"/>
            </a:xfrm>
            <a:prstGeom prst="roundRect">
              <a:avLst>
                <a:gd fmla="val 16667" name="adj"/>
              </a:avLst>
            </a:prstGeom>
            <a:gradFill>
              <a:gsLst>
                <a:gs pos="0">
                  <a:srgbClr val="A7E5FF"/>
                </a:gs>
                <a:gs pos="35000">
                  <a:srgbClr val="C1EBFF"/>
                </a:gs>
                <a:gs pos="100000">
                  <a:srgbClr val="E5F7FF"/>
                </a:gs>
              </a:gsLst>
              <a:lin ang="16200000" scaled="0"/>
            </a:gradFill>
            <a:ln cap="flat" cmpd="sng" w="9525">
              <a:solidFill>
                <a:srgbClr val="7DBAE3"/>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522" name="Google Shape;522;p40"/>
            <p:cNvSpPr txBox="1"/>
            <p:nvPr/>
          </p:nvSpPr>
          <p:spPr>
            <a:xfrm>
              <a:off x="35168" y="175698"/>
              <a:ext cx="5330339" cy="369329"/>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What I will do today?</a:t>
              </a:r>
              <a:endParaRPr/>
            </a:p>
          </p:txBody>
        </p:sp>
      </p:grpSp>
      <p:grpSp>
        <p:nvGrpSpPr>
          <p:cNvPr id="523" name="Google Shape;523;p40"/>
          <p:cNvGrpSpPr/>
          <p:nvPr/>
        </p:nvGrpSpPr>
        <p:grpSpPr>
          <a:xfrm>
            <a:off x="1619250" y="3629025"/>
            <a:ext cx="5400675" cy="719139"/>
            <a:chOff x="0" y="0"/>
            <a:chExt cx="5400675" cy="719138"/>
          </a:xfrm>
        </p:grpSpPr>
        <p:sp>
          <p:nvSpPr>
            <p:cNvPr id="524" name="Google Shape;524;p40"/>
            <p:cNvSpPr/>
            <p:nvPr/>
          </p:nvSpPr>
          <p:spPr>
            <a:xfrm>
              <a:off x="0" y="0"/>
              <a:ext cx="5400675" cy="719138"/>
            </a:xfrm>
            <a:prstGeom prst="roundRect">
              <a:avLst>
                <a:gd fmla="val 16667" name="adj"/>
              </a:avLst>
            </a:prstGeom>
            <a:gradFill>
              <a:gsLst>
                <a:gs pos="0">
                  <a:srgbClr val="A7E5FF"/>
                </a:gs>
                <a:gs pos="35000">
                  <a:srgbClr val="C1EBFF"/>
                </a:gs>
                <a:gs pos="100000">
                  <a:srgbClr val="E5F7FF"/>
                </a:gs>
              </a:gsLst>
              <a:lin ang="16200000" scaled="0"/>
            </a:gradFill>
            <a:ln cap="flat" cmpd="sng" w="9525">
              <a:solidFill>
                <a:srgbClr val="7DBAE3"/>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525" name="Google Shape;525;p40"/>
            <p:cNvSpPr txBox="1"/>
            <p:nvPr/>
          </p:nvSpPr>
          <p:spPr>
            <a:xfrm>
              <a:off x="35091" y="174904"/>
              <a:ext cx="5330493" cy="369329"/>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Is Anything stopping me</a:t>
              </a:r>
              <a:endParaRPr b="0" i="0" sz="1800" u="none" cap="none" strike="noStrike">
                <a:solidFill>
                  <a:srgbClr val="3C3C3C"/>
                </a:solidFill>
                <a:latin typeface="Calibri"/>
                <a:ea typeface="Calibri"/>
                <a:cs typeface="Calibri"/>
                <a:sym typeface="Calibri"/>
              </a:endParaRPr>
            </a:p>
          </p:txBody>
        </p:sp>
      </p:grpSp>
      <p:grpSp>
        <p:nvGrpSpPr>
          <p:cNvPr id="526" name="Google Shape;526;p40"/>
          <p:cNvGrpSpPr/>
          <p:nvPr/>
        </p:nvGrpSpPr>
        <p:grpSpPr>
          <a:xfrm>
            <a:off x="6516687" y="1700212"/>
            <a:ext cx="719139" cy="720726"/>
            <a:chOff x="0" y="0"/>
            <a:chExt cx="719138" cy="720725"/>
          </a:xfrm>
        </p:grpSpPr>
        <p:sp>
          <p:nvSpPr>
            <p:cNvPr id="527" name="Google Shape;527;p40"/>
            <p:cNvSpPr/>
            <p:nvPr/>
          </p:nvSpPr>
          <p:spPr>
            <a:xfrm>
              <a:off x="0" y="0"/>
              <a:ext cx="719138" cy="720725"/>
            </a:xfrm>
            <a:prstGeom prst="ellipse">
              <a:avLst/>
            </a:prstGeom>
            <a:gradFill>
              <a:gsLst>
                <a:gs pos="0">
                  <a:srgbClr val="FCD49B"/>
                </a:gs>
                <a:gs pos="35000">
                  <a:srgbClr val="FBE0BA"/>
                </a:gs>
                <a:gs pos="100000">
                  <a:srgbClr val="FFF3E4"/>
                </a:gs>
              </a:gsLst>
              <a:lin ang="16200000" scaled="0"/>
            </a:gradFill>
            <a:ln cap="flat" cmpd="sng" w="9525">
              <a:solidFill>
                <a:srgbClr val="AF8600"/>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528" name="Google Shape;528;p40"/>
            <p:cNvSpPr txBox="1"/>
            <p:nvPr/>
          </p:nvSpPr>
          <p:spPr>
            <a:xfrm>
              <a:off x="105307" y="181292"/>
              <a:ext cx="508524" cy="3581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1</a:t>
              </a:r>
              <a:endParaRPr/>
            </a:p>
          </p:txBody>
        </p:sp>
      </p:grpSp>
      <p:grpSp>
        <p:nvGrpSpPr>
          <p:cNvPr id="529" name="Google Shape;529;p40"/>
          <p:cNvGrpSpPr/>
          <p:nvPr/>
        </p:nvGrpSpPr>
        <p:grpSpPr>
          <a:xfrm>
            <a:off x="6516687" y="2641600"/>
            <a:ext cx="719139" cy="720725"/>
            <a:chOff x="0" y="0"/>
            <a:chExt cx="719138" cy="720725"/>
          </a:xfrm>
        </p:grpSpPr>
        <p:sp>
          <p:nvSpPr>
            <p:cNvPr id="530" name="Google Shape;530;p40"/>
            <p:cNvSpPr/>
            <p:nvPr/>
          </p:nvSpPr>
          <p:spPr>
            <a:xfrm>
              <a:off x="0" y="0"/>
              <a:ext cx="719138" cy="720725"/>
            </a:xfrm>
            <a:prstGeom prst="ellipse">
              <a:avLst/>
            </a:prstGeom>
            <a:gradFill>
              <a:gsLst>
                <a:gs pos="0">
                  <a:srgbClr val="FCD49B"/>
                </a:gs>
                <a:gs pos="35000">
                  <a:srgbClr val="FBE0BA"/>
                </a:gs>
                <a:gs pos="100000">
                  <a:srgbClr val="FFF3E4"/>
                </a:gs>
              </a:gsLst>
              <a:lin ang="16200000" scaled="0"/>
            </a:gradFill>
            <a:ln cap="flat" cmpd="sng" w="9525">
              <a:solidFill>
                <a:srgbClr val="AF8600"/>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531" name="Google Shape;531;p40"/>
            <p:cNvSpPr txBox="1"/>
            <p:nvPr/>
          </p:nvSpPr>
          <p:spPr>
            <a:xfrm>
              <a:off x="105307" y="181292"/>
              <a:ext cx="508524" cy="3581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2</a:t>
              </a:r>
              <a:endParaRPr/>
            </a:p>
          </p:txBody>
        </p:sp>
      </p:grpSp>
      <p:grpSp>
        <p:nvGrpSpPr>
          <p:cNvPr id="532" name="Google Shape;532;p40"/>
          <p:cNvGrpSpPr/>
          <p:nvPr/>
        </p:nvGrpSpPr>
        <p:grpSpPr>
          <a:xfrm>
            <a:off x="6516687" y="3629025"/>
            <a:ext cx="719139" cy="719139"/>
            <a:chOff x="0" y="0"/>
            <a:chExt cx="719138" cy="719138"/>
          </a:xfrm>
        </p:grpSpPr>
        <p:sp>
          <p:nvSpPr>
            <p:cNvPr id="533" name="Google Shape;533;p40"/>
            <p:cNvSpPr/>
            <p:nvPr/>
          </p:nvSpPr>
          <p:spPr>
            <a:xfrm>
              <a:off x="0" y="0"/>
              <a:ext cx="719138" cy="719138"/>
            </a:xfrm>
            <a:prstGeom prst="ellipse">
              <a:avLst/>
            </a:prstGeom>
            <a:gradFill>
              <a:gsLst>
                <a:gs pos="0">
                  <a:srgbClr val="FCD49B"/>
                </a:gs>
                <a:gs pos="35000">
                  <a:srgbClr val="FBE0BA"/>
                </a:gs>
                <a:gs pos="100000">
                  <a:srgbClr val="FFF3E4"/>
                </a:gs>
              </a:gsLst>
              <a:lin ang="16200000" scaled="0"/>
            </a:gradFill>
            <a:ln cap="flat" cmpd="sng" w="9525">
              <a:solidFill>
                <a:srgbClr val="AF8600"/>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534" name="Google Shape;534;p40"/>
            <p:cNvSpPr txBox="1"/>
            <p:nvPr/>
          </p:nvSpPr>
          <p:spPr>
            <a:xfrm>
              <a:off x="105307" y="180498"/>
              <a:ext cx="508524" cy="3581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3</a:t>
              </a:r>
              <a:endParaRPr/>
            </a:p>
          </p:txBody>
        </p:sp>
      </p:gr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6">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41"/>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b="1" lang="en-US" sz="1400">
                <a:solidFill>
                  <a:srgbClr val="B4DCF5"/>
                </a:solidFill>
              </a:rPr>
              <a:t>‹#›</a:t>
            </a:fld>
            <a:endParaRPr/>
          </a:p>
        </p:txBody>
      </p:sp>
      <p:sp>
        <p:nvSpPr>
          <p:cNvPr id="540" name="Google Shape;540;p41"/>
          <p:cNvSpPr txBox="1"/>
          <p:nvPr>
            <p:ph idx="4294967295" type="title"/>
          </p:nvPr>
        </p:nvSpPr>
        <p:spPr>
          <a:xfrm>
            <a:off x="0" y="317500"/>
            <a:ext cx="7921625" cy="86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lang="en-US">
                <a:solidFill>
                  <a:schemeClr val="accent1"/>
                </a:solidFill>
              </a:rPr>
              <a:t>Sprint review</a:t>
            </a:r>
            <a:endParaRPr/>
          </a:p>
        </p:txBody>
      </p:sp>
      <p:sp>
        <p:nvSpPr>
          <p:cNvPr id="541" name="Google Shape;541;p41"/>
          <p:cNvSpPr txBox="1"/>
          <p:nvPr>
            <p:ph idx="4294967295" type="body"/>
          </p:nvPr>
        </p:nvSpPr>
        <p:spPr>
          <a:xfrm>
            <a:off x="0" y="1557338"/>
            <a:ext cx="7921625" cy="3887787"/>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0"/>
              </a:spcBef>
              <a:spcAft>
                <a:spcPts val="0"/>
              </a:spcAft>
              <a:buClr>
                <a:schemeClr val="accent1"/>
              </a:buClr>
              <a:buSzPts val="1600"/>
              <a:buChar char="•"/>
            </a:pPr>
            <a:r>
              <a:rPr b="1" lang="en-US" sz="1600">
                <a:solidFill>
                  <a:schemeClr val="accent1"/>
                </a:solidFill>
              </a:rPr>
              <a:t>Team presents what it accomplished during the sprint</a:t>
            </a:r>
            <a:endParaRPr/>
          </a:p>
          <a:p>
            <a:pPr indent="0" lvl="0" marL="0" rtl="0" algn="just">
              <a:lnSpc>
                <a:spcPct val="150000"/>
              </a:lnSpc>
              <a:spcBef>
                <a:spcPts val="100"/>
              </a:spcBef>
              <a:spcAft>
                <a:spcPts val="0"/>
              </a:spcAft>
              <a:buClr>
                <a:schemeClr val="accent1"/>
              </a:buClr>
              <a:buSzPts val="1600"/>
              <a:buChar char="•"/>
            </a:pPr>
            <a:r>
              <a:rPr b="1" lang="en-US" sz="1600">
                <a:solidFill>
                  <a:schemeClr val="accent1"/>
                </a:solidFill>
              </a:rPr>
              <a:t>Typically takes the form of a demo of new features or underlying architecture</a:t>
            </a:r>
            <a:endParaRPr/>
          </a:p>
          <a:p>
            <a:pPr indent="0" lvl="0" marL="0" rtl="0" algn="just">
              <a:lnSpc>
                <a:spcPct val="150000"/>
              </a:lnSpc>
              <a:spcBef>
                <a:spcPts val="100"/>
              </a:spcBef>
              <a:spcAft>
                <a:spcPts val="0"/>
              </a:spcAft>
              <a:buClr>
                <a:schemeClr val="accent1"/>
              </a:buClr>
              <a:buSzPts val="1600"/>
              <a:buChar char="•"/>
            </a:pPr>
            <a:r>
              <a:rPr b="1" lang="en-US" sz="1600">
                <a:solidFill>
                  <a:schemeClr val="accent1"/>
                </a:solidFill>
              </a:rPr>
              <a:t>Informal</a:t>
            </a:r>
            <a:endParaRPr/>
          </a:p>
          <a:p>
            <a:pPr indent="-179387" lvl="1" marL="742950" rtl="0" algn="l">
              <a:lnSpc>
                <a:spcPct val="150000"/>
              </a:lnSpc>
              <a:spcBef>
                <a:spcPts val="0"/>
              </a:spcBef>
              <a:spcAft>
                <a:spcPts val="0"/>
              </a:spcAft>
              <a:buClr>
                <a:schemeClr val="accent1"/>
              </a:buClr>
              <a:buSzPts val="1400"/>
              <a:buChar char="•"/>
            </a:pPr>
            <a:r>
              <a:rPr b="1" lang="en-US" sz="1400">
                <a:solidFill>
                  <a:schemeClr val="accent1"/>
                </a:solidFill>
              </a:rPr>
              <a:t>2-hour prep time rule</a:t>
            </a:r>
            <a:endParaRPr/>
          </a:p>
          <a:p>
            <a:pPr indent="-179387" lvl="1" marL="742950" rtl="0" algn="l">
              <a:lnSpc>
                <a:spcPct val="150000"/>
              </a:lnSpc>
              <a:spcBef>
                <a:spcPts val="0"/>
              </a:spcBef>
              <a:spcAft>
                <a:spcPts val="0"/>
              </a:spcAft>
              <a:buClr>
                <a:schemeClr val="accent1"/>
              </a:buClr>
              <a:buSzPts val="1400"/>
              <a:buChar char="•"/>
            </a:pPr>
            <a:r>
              <a:rPr b="1" lang="en-US" sz="1400">
                <a:solidFill>
                  <a:schemeClr val="accent1"/>
                </a:solidFill>
              </a:rPr>
              <a:t>No slides</a:t>
            </a:r>
            <a:endParaRPr/>
          </a:p>
          <a:p>
            <a:pPr indent="0" lvl="0" marL="0" rtl="0" algn="just">
              <a:lnSpc>
                <a:spcPct val="150000"/>
              </a:lnSpc>
              <a:spcBef>
                <a:spcPts val="100"/>
              </a:spcBef>
              <a:spcAft>
                <a:spcPts val="0"/>
              </a:spcAft>
              <a:buClr>
                <a:schemeClr val="accent1"/>
              </a:buClr>
              <a:buSzPts val="1600"/>
              <a:buChar char="•"/>
            </a:pPr>
            <a:r>
              <a:rPr b="1" lang="en-US" sz="1600">
                <a:solidFill>
                  <a:schemeClr val="accent1"/>
                </a:solidFill>
              </a:rPr>
              <a:t>Whole team participates</a:t>
            </a:r>
            <a:endParaRPr/>
          </a:p>
          <a:p>
            <a:pPr indent="0" lvl="0" marL="0" rtl="0" algn="just">
              <a:lnSpc>
                <a:spcPct val="150000"/>
              </a:lnSpc>
              <a:spcBef>
                <a:spcPts val="100"/>
              </a:spcBef>
              <a:spcAft>
                <a:spcPts val="0"/>
              </a:spcAft>
              <a:buClr>
                <a:schemeClr val="accent1"/>
              </a:buClr>
              <a:buSzPts val="1600"/>
              <a:buChar char="•"/>
            </a:pPr>
            <a:r>
              <a:rPr b="1" lang="en-US" sz="1600">
                <a:solidFill>
                  <a:schemeClr val="accent1"/>
                </a:solidFill>
              </a:rPr>
              <a:t>Invite the world</a:t>
            </a:r>
            <a:endParaRPr/>
          </a:p>
        </p:txBody>
      </p:sp>
      <p:pic>
        <p:nvPicPr>
          <p:cNvPr descr="image.png" id="542" name="Google Shape;542;p41"/>
          <p:cNvPicPr preferRelativeResize="0"/>
          <p:nvPr/>
        </p:nvPicPr>
        <p:blipFill rotWithShape="1">
          <a:blip r:embed="rId3">
            <a:alphaModFix/>
          </a:blip>
          <a:srcRect b="0" l="0" r="0" t="0"/>
          <a:stretch/>
        </p:blipFill>
        <p:spPr>
          <a:xfrm>
            <a:off x="5529262" y="3871912"/>
            <a:ext cx="2787651" cy="1860551"/>
          </a:xfrm>
          <a:prstGeom prst="rect">
            <a:avLst/>
          </a:prstGeom>
          <a:noFill/>
          <a:ln>
            <a:noFill/>
          </a:ln>
        </p:spPr>
      </p:pic>
      <p:pic>
        <p:nvPicPr>
          <p:cNvPr descr="image.png" id="543" name="Google Shape;543;p41"/>
          <p:cNvPicPr preferRelativeResize="0"/>
          <p:nvPr/>
        </p:nvPicPr>
        <p:blipFill rotWithShape="1">
          <a:blip r:embed="rId4">
            <a:alphaModFix/>
          </a:blip>
          <a:srcRect b="0" l="0" r="0" t="0"/>
          <a:stretch/>
        </p:blipFill>
        <p:spPr>
          <a:xfrm>
            <a:off x="4284662" y="2360612"/>
            <a:ext cx="2787651" cy="1860551"/>
          </a:xfrm>
          <a:prstGeom prst="rect">
            <a:avLst/>
          </a:prstGeom>
          <a:noFill/>
          <a:ln>
            <a:noFill/>
          </a:ln>
        </p:spPr>
      </p:pic>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42"/>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b="1" lang="en-US" sz="1400">
                <a:solidFill>
                  <a:srgbClr val="B4DCF5"/>
                </a:solidFill>
              </a:rPr>
              <a:t>‹#›</a:t>
            </a:fld>
            <a:endParaRPr/>
          </a:p>
        </p:txBody>
      </p:sp>
      <p:sp>
        <p:nvSpPr>
          <p:cNvPr id="549" name="Google Shape;549;p42"/>
          <p:cNvSpPr txBox="1"/>
          <p:nvPr>
            <p:ph idx="4294967295" type="title"/>
          </p:nvPr>
        </p:nvSpPr>
        <p:spPr>
          <a:xfrm>
            <a:off x="0" y="317500"/>
            <a:ext cx="7921625" cy="86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lang="en-US">
                <a:solidFill>
                  <a:schemeClr val="accent1"/>
                </a:solidFill>
              </a:rPr>
              <a:t>Sprint retrospective</a:t>
            </a:r>
            <a:endParaRPr/>
          </a:p>
        </p:txBody>
      </p:sp>
      <p:sp>
        <p:nvSpPr>
          <p:cNvPr id="550" name="Google Shape;550;p42"/>
          <p:cNvSpPr txBox="1"/>
          <p:nvPr>
            <p:ph idx="4294967295" type="body"/>
          </p:nvPr>
        </p:nvSpPr>
        <p:spPr>
          <a:xfrm>
            <a:off x="0" y="1557338"/>
            <a:ext cx="7921625" cy="3887787"/>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0"/>
              </a:spcBef>
              <a:spcAft>
                <a:spcPts val="0"/>
              </a:spcAft>
              <a:buClr>
                <a:schemeClr val="accent1"/>
              </a:buClr>
              <a:buSzPts val="1600"/>
              <a:buChar char="•"/>
            </a:pPr>
            <a:r>
              <a:rPr b="1" lang="en-US" sz="1600">
                <a:solidFill>
                  <a:schemeClr val="accent1"/>
                </a:solidFill>
              </a:rPr>
              <a:t>Periodically take a look at what is and is not working</a:t>
            </a:r>
            <a:endParaRPr/>
          </a:p>
          <a:p>
            <a:pPr indent="0" lvl="0" marL="0" rtl="0" algn="just">
              <a:lnSpc>
                <a:spcPct val="150000"/>
              </a:lnSpc>
              <a:spcBef>
                <a:spcPts val="100"/>
              </a:spcBef>
              <a:spcAft>
                <a:spcPts val="0"/>
              </a:spcAft>
              <a:buClr>
                <a:schemeClr val="accent1"/>
              </a:buClr>
              <a:buSzPts val="1600"/>
              <a:buChar char="•"/>
            </a:pPr>
            <a:r>
              <a:rPr b="1" lang="en-US" sz="1600">
                <a:solidFill>
                  <a:schemeClr val="accent1"/>
                </a:solidFill>
              </a:rPr>
              <a:t>Typically 15–30 minutes</a:t>
            </a:r>
            <a:endParaRPr/>
          </a:p>
          <a:p>
            <a:pPr indent="0" lvl="0" marL="0" rtl="0" algn="just">
              <a:lnSpc>
                <a:spcPct val="150000"/>
              </a:lnSpc>
              <a:spcBef>
                <a:spcPts val="100"/>
              </a:spcBef>
              <a:spcAft>
                <a:spcPts val="0"/>
              </a:spcAft>
              <a:buClr>
                <a:schemeClr val="accent1"/>
              </a:buClr>
              <a:buSzPts val="1600"/>
              <a:buChar char="•"/>
            </a:pPr>
            <a:r>
              <a:rPr b="1" lang="en-US" sz="1600">
                <a:solidFill>
                  <a:schemeClr val="accent1"/>
                </a:solidFill>
              </a:rPr>
              <a:t>Done after every sprint</a:t>
            </a:r>
            <a:endParaRPr/>
          </a:p>
          <a:p>
            <a:pPr indent="0" lvl="0" marL="0" rtl="0" algn="just">
              <a:lnSpc>
                <a:spcPct val="150000"/>
              </a:lnSpc>
              <a:spcBef>
                <a:spcPts val="100"/>
              </a:spcBef>
              <a:spcAft>
                <a:spcPts val="0"/>
              </a:spcAft>
              <a:buClr>
                <a:schemeClr val="accent1"/>
              </a:buClr>
              <a:buSzPts val="1600"/>
              <a:buChar char="•"/>
            </a:pPr>
            <a:r>
              <a:rPr b="1" lang="en-US" sz="1600">
                <a:solidFill>
                  <a:schemeClr val="accent1"/>
                </a:solidFill>
              </a:rPr>
              <a:t>Whole team participates</a:t>
            </a:r>
            <a:endParaRPr/>
          </a:p>
          <a:p>
            <a:pPr indent="-179387" lvl="1" marL="742950" rtl="0" algn="l">
              <a:lnSpc>
                <a:spcPct val="150000"/>
              </a:lnSpc>
              <a:spcBef>
                <a:spcPts val="0"/>
              </a:spcBef>
              <a:spcAft>
                <a:spcPts val="0"/>
              </a:spcAft>
              <a:buClr>
                <a:schemeClr val="accent1"/>
              </a:buClr>
              <a:buSzPts val="1400"/>
              <a:buChar char="•"/>
            </a:pPr>
            <a:r>
              <a:rPr b="1" lang="en-US" sz="1400">
                <a:solidFill>
                  <a:schemeClr val="accent1"/>
                </a:solidFill>
              </a:rPr>
              <a:t>ScrumMaster</a:t>
            </a:r>
            <a:endParaRPr/>
          </a:p>
          <a:p>
            <a:pPr indent="-179387" lvl="1" marL="742950" rtl="0" algn="l">
              <a:lnSpc>
                <a:spcPct val="150000"/>
              </a:lnSpc>
              <a:spcBef>
                <a:spcPts val="0"/>
              </a:spcBef>
              <a:spcAft>
                <a:spcPts val="0"/>
              </a:spcAft>
              <a:buClr>
                <a:schemeClr val="accent1"/>
              </a:buClr>
              <a:buSzPts val="1400"/>
              <a:buChar char="•"/>
            </a:pPr>
            <a:r>
              <a:rPr b="1" lang="en-US" sz="1400">
                <a:solidFill>
                  <a:schemeClr val="accent1"/>
                </a:solidFill>
              </a:rPr>
              <a:t>Product owner</a:t>
            </a:r>
            <a:endParaRPr/>
          </a:p>
          <a:p>
            <a:pPr indent="-179387" lvl="1" marL="742950" rtl="0" algn="l">
              <a:lnSpc>
                <a:spcPct val="150000"/>
              </a:lnSpc>
              <a:spcBef>
                <a:spcPts val="0"/>
              </a:spcBef>
              <a:spcAft>
                <a:spcPts val="0"/>
              </a:spcAft>
              <a:buClr>
                <a:schemeClr val="accent1"/>
              </a:buClr>
              <a:buSzPts val="1400"/>
              <a:buChar char="•"/>
            </a:pPr>
            <a:r>
              <a:rPr b="1" lang="en-US" sz="1400">
                <a:solidFill>
                  <a:schemeClr val="accent1"/>
                </a:solidFill>
              </a:rPr>
              <a:t>Team</a:t>
            </a:r>
            <a:endParaRPr/>
          </a:p>
          <a:p>
            <a:pPr indent="-179387" lvl="1" marL="742950" rtl="0" algn="l">
              <a:lnSpc>
                <a:spcPct val="150000"/>
              </a:lnSpc>
              <a:spcBef>
                <a:spcPts val="0"/>
              </a:spcBef>
              <a:spcAft>
                <a:spcPts val="0"/>
              </a:spcAft>
              <a:buClr>
                <a:schemeClr val="accent1"/>
              </a:buClr>
              <a:buSzPts val="1400"/>
              <a:buChar char="•"/>
            </a:pPr>
            <a:r>
              <a:rPr b="1" lang="en-US" sz="1400">
                <a:solidFill>
                  <a:schemeClr val="accent1"/>
                </a:solidFill>
              </a:rPr>
              <a:t>Possibly customers and others</a:t>
            </a:r>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b="1" lang="en-US" sz="1400">
                <a:solidFill>
                  <a:srgbClr val="B4DCF5"/>
                </a:solidFill>
              </a:rPr>
              <a:t>‹#›</a:t>
            </a:fld>
            <a:endParaRPr/>
          </a:p>
        </p:txBody>
      </p:sp>
      <p:sp>
        <p:nvSpPr>
          <p:cNvPr id="112" name="Google Shape;112;p16"/>
          <p:cNvSpPr txBox="1"/>
          <p:nvPr>
            <p:ph idx="4294967295" type="title"/>
          </p:nvPr>
        </p:nvSpPr>
        <p:spPr>
          <a:xfrm>
            <a:off x="0" y="317500"/>
            <a:ext cx="7921625" cy="86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b="0" i="0" lang="en-US" sz="4400" u="none" cap="none" strike="noStrike">
                <a:solidFill>
                  <a:schemeClr val="accent1"/>
                </a:solidFill>
                <a:latin typeface="Calibri"/>
                <a:ea typeface="Calibri"/>
                <a:cs typeface="Calibri"/>
                <a:sym typeface="Calibri"/>
              </a:rPr>
              <a:t>Classical Waterfall Development</a:t>
            </a:r>
            <a:endParaRPr/>
          </a:p>
        </p:txBody>
      </p:sp>
      <p:grpSp>
        <p:nvGrpSpPr>
          <p:cNvPr id="113" name="Google Shape;113;p16"/>
          <p:cNvGrpSpPr/>
          <p:nvPr/>
        </p:nvGrpSpPr>
        <p:grpSpPr>
          <a:xfrm>
            <a:off x="611187" y="1700212"/>
            <a:ext cx="2305051" cy="504826"/>
            <a:chOff x="0" y="0"/>
            <a:chExt cx="2305050" cy="504825"/>
          </a:xfrm>
        </p:grpSpPr>
        <p:sp>
          <p:nvSpPr>
            <p:cNvPr id="114" name="Google Shape;114;p16"/>
            <p:cNvSpPr/>
            <p:nvPr/>
          </p:nvSpPr>
          <p:spPr>
            <a:xfrm>
              <a:off x="0" y="0"/>
              <a:ext cx="2305050" cy="504825"/>
            </a:xfrm>
            <a:prstGeom prst="roundRect">
              <a:avLst>
                <a:gd fmla="val 16667" name="adj"/>
              </a:avLst>
            </a:prstGeom>
            <a:gradFill>
              <a:gsLst>
                <a:gs pos="0">
                  <a:srgbClr val="A7E5FF"/>
                </a:gs>
                <a:gs pos="35000">
                  <a:srgbClr val="C1EBFF"/>
                </a:gs>
                <a:gs pos="100000">
                  <a:srgbClr val="E5F7FF"/>
                </a:gs>
              </a:gsLst>
              <a:lin ang="16200000" scaled="0"/>
            </a:gradFill>
            <a:ln cap="flat" cmpd="sng" w="9525">
              <a:solidFill>
                <a:srgbClr val="7DBAE3"/>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115" name="Google Shape;115;p16"/>
            <p:cNvSpPr txBox="1"/>
            <p:nvPr/>
          </p:nvSpPr>
          <p:spPr>
            <a:xfrm>
              <a:off x="24633" y="73342"/>
              <a:ext cx="2255784" cy="3581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Requirements</a:t>
              </a:r>
              <a:endParaRPr/>
            </a:p>
          </p:txBody>
        </p:sp>
      </p:grpSp>
      <p:grpSp>
        <p:nvGrpSpPr>
          <p:cNvPr id="116" name="Google Shape;116;p16"/>
          <p:cNvGrpSpPr/>
          <p:nvPr/>
        </p:nvGrpSpPr>
        <p:grpSpPr>
          <a:xfrm>
            <a:off x="1763712" y="2509837"/>
            <a:ext cx="2305051" cy="504826"/>
            <a:chOff x="0" y="0"/>
            <a:chExt cx="2305050" cy="504825"/>
          </a:xfrm>
        </p:grpSpPr>
        <p:sp>
          <p:nvSpPr>
            <p:cNvPr id="117" name="Google Shape;117;p16"/>
            <p:cNvSpPr/>
            <p:nvPr/>
          </p:nvSpPr>
          <p:spPr>
            <a:xfrm>
              <a:off x="0" y="0"/>
              <a:ext cx="2305050" cy="504825"/>
            </a:xfrm>
            <a:prstGeom prst="roundRect">
              <a:avLst>
                <a:gd fmla="val 16667" name="adj"/>
              </a:avLst>
            </a:prstGeom>
            <a:gradFill>
              <a:gsLst>
                <a:gs pos="0">
                  <a:srgbClr val="A7E5FF"/>
                </a:gs>
                <a:gs pos="35000">
                  <a:srgbClr val="C1EBFF"/>
                </a:gs>
                <a:gs pos="100000">
                  <a:srgbClr val="E5F7FF"/>
                </a:gs>
              </a:gsLst>
              <a:lin ang="16200000" scaled="0"/>
            </a:gradFill>
            <a:ln cap="flat" cmpd="sng" w="9525">
              <a:solidFill>
                <a:srgbClr val="7DBAE3"/>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118" name="Google Shape;118;p16"/>
            <p:cNvSpPr txBox="1"/>
            <p:nvPr/>
          </p:nvSpPr>
          <p:spPr>
            <a:xfrm>
              <a:off x="24633" y="73342"/>
              <a:ext cx="2255784" cy="3581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Design</a:t>
              </a:r>
              <a:endParaRPr/>
            </a:p>
          </p:txBody>
        </p:sp>
      </p:grpSp>
      <p:grpSp>
        <p:nvGrpSpPr>
          <p:cNvPr id="119" name="Google Shape;119;p16"/>
          <p:cNvGrpSpPr/>
          <p:nvPr/>
        </p:nvGrpSpPr>
        <p:grpSpPr>
          <a:xfrm>
            <a:off x="2916237" y="3321050"/>
            <a:ext cx="2303464" cy="504825"/>
            <a:chOff x="0" y="0"/>
            <a:chExt cx="2303463" cy="504825"/>
          </a:xfrm>
        </p:grpSpPr>
        <p:sp>
          <p:nvSpPr>
            <p:cNvPr id="120" name="Google Shape;120;p16"/>
            <p:cNvSpPr/>
            <p:nvPr/>
          </p:nvSpPr>
          <p:spPr>
            <a:xfrm>
              <a:off x="0" y="0"/>
              <a:ext cx="2303463" cy="504825"/>
            </a:xfrm>
            <a:prstGeom prst="roundRect">
              <a:avLst>
                <a:gd fmla="val 16667" name="adj"/>
              </a:avLst>
            </a:prstGeom>
            <a:gradFill>
              <a:gsLst>
                <a:gs pos="0">
                  <a:srgbClr val="A7E5FF"/>
                </a:gs>
                <a:gs pos="35000">
                  <a:srgbClr val="C1EBFF"/>
                </a:gs>
                <a:gs pos="100000">
                  <a:srgbClr val="E5F7FF"/>
                </a:gs>
              </a:gsLst>
              <a:lin ang="16200000" scaled="0"/>
            </a:gradFill>
            <a:ln cap="flat" cmpd="sng" w="9525">
              <a:solidFill>
                <a:srgbClr val="7DBAE3"/>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121" name="Google Shape;121;p16"/>
            <p:cNvSpPr txBox="1"/>
            <p:nvPr/>
          </p:nvSpPr>
          <p:spPr>
            <a:xfrm>
              <a:off x="24633" y="73342"/>
              <a:ext cx="2254196" cy="3581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Development</a:t>
              </a:r>
              <a:endParaRPr/>
            </a:p>
          </p:txBody>
        </p:sp>
      </p:grpSp>
      <p:grpSp>
        <p:nvGrpSpPr>
          <p:cNvPr id="122" name="Google Shape;122;p16"/>
          <p:cNvGrpSpPr/>
          <p:nvPr/>
        </p:nvGrpSpPr>
        <p:grpSpPr>
          <a:xfrm>
            <a:off x="4067175" y="4130675"/>
            <a:ext cx="2305050" cy="504825"/>
            <a:chOff x="0" y="0"/>
            <a:chExt cx="2305050" cy="504825"/>
          </a:xfrm>
        </p:grpSpPr>
        <p:sp>
          <p:nvSpPr>
            <p:cNvPr id="123" name="Google Shape;123;p16"/>
            <p:cNvSpPr/>
            <p:nvPr/>
          </p:nvSpPr>
          <p:spPr>
            <a:xfrm>
              <a:off x="0" y="0"/>
              <a:ext cx="2305050" cy="504825"/>
            </a:xfrm>
            <a:prstGeom prst="roundRect">
              <a:avLst>
                <a:gd fmla="val 16667" name="adj"/>
              </a:avLst>
            </a:prstGeom>
            <a:gradFill>
              <a:gsLst>
                <a:gs pos="0">
                  <a:srgbClr val="A7E5FF"/>
                </a:gs>
                <a:gs pos="35000">
                  <a:srgbClr val="C1EBFF"/>
                </a:gs>
                <a:gs pos="100000">
                  <a:srgbClr val="E5F7FF"/>
                </a:gs>
              </a:gsLst>
              <a:lin ang="16200000" scaled="0"/>
            </a:gradFill>
            <a:ln cap="flat" cmpd="sng" w="9525">
              <a:solidFill>
                <a:srgbClr val="7DBAE3"/>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124" name="Google Shape;124;p16"/>
            <p:cNvSpPr txBox="1"/>
            <p:nvPr/>
          </p:nvSpPr>
          <p:spPr>
            <a:xfrm>
              <a:off x="24633" y="73342"/>
              <a:ext cx="2255784" cy="3581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Testing</a:t>
              </a:r>
              <a:endParaRPr/>
            </a:p>
          </p:txBody>
        </p:sp>
      </p:grpSp>
      <p:grpSp>
        <p:nvGrpSpPr>
          <p:cNvPr id="125" name="Google Shape;125;p16"/>
          <p:cNvGrpSpPr/>
          <p:nvPr/>
        </p:nvGrpSpPr>
        <p:grpSpPr>
          <a:xfrm>
            <a:off x="5219700" y="4941887"/>
            <a:ext cx="2305050" cy="503239"/>
            <a:chOff x="0" y="0"/>
            <a:chExt cx="2305050" cy="503238"/>
          </a:xfrm>
        </p:grpSpPr>
        <p:sp>
          <p:nvSpPr>
            <p:cNvPr id="126" name="Google Shape;126;p16"/>
            <p:cNvSpPr/>
            <p:nvPr/>
          </p:nvSpPr>
          <p:spPr>
            <a:xfrm>
              <a:off x="0" y="0"/>
              <a:ext cx="2305050" cy="503238"/>
            </a:xfrm>
            <a:prstGeom prst="roundRect">
              <a:avLst>
                <a:gd fmla="val 16667" name="adj"/>
              </a:avLst>
            </a:prstGeom>
            <a:gradFill>
              <a:gsLst>
                <a:gs pos="0">
                  <a:srgbClr val="A7E5FF"/>
                </a:gs>
                <a:gs pos="35000">
                  <a:srgbClr val="C1EBFF"/>
                </a:gs>
                <a:gs pos="100000">
                  <a:srgbClr val="E5F7FF"/>
                </a:gs>
              </a:gsLst>
              <a:lin ang="16200000" scaled="0"/>
            </a:gradFill>
            <a:ln cap="flat" cmpd="sng" w="9525">
              <a:solidFill>
                <a:srgbClr val="7DBAE3"/>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127" name="Google Shape;127;p16"/>
            <p:cNvSpPr txBox="1"/>
            <p:nvPr/>
          </p:nvSpPr>
          <p:spPr>
            <a:xfrm>
              <a:off x="24556" y="72548"/>
              <a:ext cx="2255938" cy="3581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Maintenance</a:t>
              </a:r>
              <a:endParaRPr/>
            </a:p>
          </p:txBody>
        </p:sp>
      </p:grpSp>
      <p:grpSp>
        <p:nvGrpSpPr>
          <p:cNvPr id="128" name="Google Shape;128;p16"/>
          <p:cNvGrpSpPr/>
          <p:nvPr/>
        </p:nvGrpSpPr>
        <p:grpSpPr>
          <a:xfrm>
            <a:off x="5508625" y="1557337"/>
            <a:ext cx="2735264" cy="1295401"/>
            <a:chOff x="0" y="0"/>
            <a:chExt cx="2735263" cy="1295400"/>
          </a:xfrm>
        </p:grpSpPr>
        <p:sp>
          <p:nvSpPr>
            <p:cNvPr id="129" name="Google Shape;129;p16"/>
            <p:cNvSpPr/>
            <p:nvPr/>
          </p:nvSpPr>
          <p:spPr>
            <a:xfrm>
              <a:off x="0" y="0"/>
              <a:ext cx="2735263" cy="1295400"/>
            </a:xfrm>
            <a:prstGeom prst="roundRect">
              <a:avLst>
                <a:gd fmla="val 16667" name="adj"/>
              </a:avLst>
            </a:prstGeom>
            <a:gradFill>
              <a:gsLst>
                <a:gs pos="0">
                  <a:srgbClr val="CDD7AE"/>
                </a:gs>
                <a:gs pos="35000">
                  <a:srgbClr val="DBE2C7"/>
                </a:gs>
                <a:gs pos="100000">
                  <a:srgbClr val="F2F4E9"/>
                </a:gs>
              </a:gsLst>
              <a:lin ang="16200000" scaled="0"/>
            </a:gradFill>
            <a:ln cap="flat" cmpd="sng" w="9525">
              <a:solidFill>
                <a:srgbClr val="647300"/>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130" name="Google Shape;130;p16"/>
            <p:cNvSpPr txBox="1"/>
            <p:nvPr/>
          </p:nvSpPr>
          <p:spPr>
            <a:xfrm>
              <a:off x="63210" y="324535"/>
              <a:ext cx="2608843" cy="646329"/>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Classical approach to software development</a:t>
              </a:r>
              <a:endParaRPr/>
            </a:p>
          </p:txBody>
        </p:sp>
      </p:grpSp>
      <p:sp>
        <p:nvSpPr>
          <p:cNvPr id="131" name="Google Shape;131;p16"/>
          <p:cNvSpPr/>
          <p:nvPr/>
        </p:nvSpPr>
        <p:spPr>
          <a:xfrm>
            <a:off x="2916237" y="1952625"/>
            <a:ext cx="503238" cy="539750"/>
          </a:xfrm>
          <a:custGeom>
            <a:rect b="b" l="l" r="r" t="t"/>
            <a:pathLst>
              <a:path extrusionOk="0" h="21600" w="21600">
                <a:moveTo>
                  <a:pt x="0" y="0"/>
                </a:moveTo>
                <a:lnTo>
                  <a:pt x="21600" y="0"/>
                </a:lnTo>
                <a:lnTo>
                  <a:pt x="21600" y="21600"/>
                </a:lnTo>
              </a:path>
            </a:pathLst>
          </a:custGeom>
          <a:noFill/>
          <a:ln cap="flat" cmpd="sng" w="38100">
            <a:solidFill>
              <a:schemeClr val="accent2"/>
            </a:solidFill>
            <a:prstDash val="solid"/>
            <a:round/>
            <a:headEnd len="sm" w="sm" type="none"/>
            <a:tailEnd len="med" w="med" type="triangle"/>
          </a:ln>
          <a:effectLst>
            <a:outerShdw blurRad="38100" rotWithShape="0" dir="5400000" dist="23000">
              <a:srgbClr val="808080">
                <a:alpha val="34901"/>
              </a:srgbClr>
            </a:outerShdw>
          </a:effectLst>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64645A"/>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132" name="Google Shape;132;p16"/>
          <p:cNvSpPr/>
          <p:nvPr/>
        </p:nvSpPr>
        <p:spPr>
          <a:xfrm>
            <a:off x="4067175" y="2781300"/>
            <a:ext cx="504825" cy="539750"/>
          </a:xfrm>
          <a:custGeom>
            <a:rect b="b" l="l" r="r" t="t"/>
            <a:pathLst>
              <a:path extrusionOk="0" h="21600" w="21600">
                <a:moveTo>
                  <a:pt x="0" y="0"/>
                </a:moveTo>
                <a:lnTo>
                  <a:pt x="21600" y="0"/>
                </a:lnTo>
                <a:lnTo>
                  <a:pt x="21600" y="21600"/>
                </a:lnTo>
              </a:path>
            </a:pathLst>
          </a:custGeom>
          <a:noFill/>
          <a:ln cap="flat" cmpd="sng" w="38100">
            <a:solidFill>
              <a:schemeClr val="accent2"/>
            </a:solidFill>
            <a:prstDash val="solid"/>
            <a:round/>
            <a:headEnd len="sm" w="sm" type="none"/>
            <a:tailEnd len="med" w="med" type="triangle"/>
          </a:ln>
          <a:effectLst>
            <a:outerShdw blurRad="38100" rotWithShape="0" dir="5400000" dist="23000">
              <a:srgbClr val="808080">
                <a:alpha val="34901"/>
              </a:srgbClr>
            </a:outerShdw>
          </a:effectLst>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64645A"/>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133" name="Google Shape;133;p16"/>
          <p:cNvSpPr/>
          <p:nvPr/>
        </p:nvSpPr>
        <p:spPr>
          <a:xfrm>
            <a:off x="5219700" y="3573462"/>
            <a:ext cx="504825" cy="539751"/>
          </a:xfrm>
          <a:custGeom>
            <a:rect b="b" l="l" r="r" t="t"/>
            <a:pathLst>
              <a:path extrusionOk="0" h="21600" w="21600">
                <a:moveTo>
                  <a:pt x="0" y="0"/>
                </a:moveTo>
                <a:lnTo>
                  <a:pt x="21600" y="0"/>
                </a:lnTo>
                <a:lnTo>
                  <a:pt x="21600" y="21600"/>
                </a:lnTo>
              </a:path>
            </a:pathLst>
          </a:custGeom>
          <a:noFill/>
          <a:ln cap="flat" cmpd="sng" w="38100">
            <a:solidFill>
              <a:schemeClr val="accent2"/>
            </a:solidFill>
            <a:prstDash val="solid"/>
            <a:round/>
            <a:headEnd len="sm" w="sm" type="none"/>
            <a:tailEnd len="med" w="med" type="triangle"/>
          </a:ln>
          <a:effectLst>
            <a:outerShdw blurRad="38100" rotWithShape="0" dir="5400000" dist="23000">
              <a:srgbClr val="808080">
                <a:alpha val="34901"/>
              </a:srgbClr>
            </a:outerShdw>
          </a:effectLst>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64645A"/>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134" name="Google Shape;134;p16"/>
          <p:cNvSpPr/>
          <p:nvPr/>
        </p:nvSpPr>
        <p:spPr>
          <a:xfrm>
            <a:off x="6372225" y="4365625"/>
            <a:ext cx="503238" cy="539750"/>
          </a:xfrm>
          <a:custGeom>
            <a:rect b="b" l="l" r="r" t="t"/>
            <a:pathLst>
              <a:path extrusionOk="0" h="21600" w="21600">
                <a:moveTo>
                  <a:pt x="0" y="0"/>
                </a:moveTo>
                <a:lnTo>
                  <a:pt x="21600" y="0"/>
                </a:lnTo>
                <a:lnTo>
                  <a:pt x="21600" y="21600"/>
                </a:lnTo>
              </a:path>
            </a:pathLst>
          </a:custGeom>
          <a:noFill/>
          <a:ln cap="flat" cmpd="sng" w="38100">
            <a:solidFill>
              <a:schemeClr val="accent2"/>
            </a:solidFill>
            <a:prstDash val="solid"/>
            <a:round/>
            <a:headEnd len="sm" w="sm" type="none"/>
            <a:tailEnd len="med" w="med" type="triangle"/>
          </a:ln>
          <a:effectLst>
            <a:outerShdw blurRad="38100" rotWithShape="0" dir="5400000" dist="23000">
              <a:srgbClr val="808080">
                <a:alpha val="34901"/>
              </a:srgbClr>
            </a:outerShdw>
          </a:effectLst>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64645A"/>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43"/>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b="1" lang="en-US" sz="1400">
                <a:solidFill>
                  <a:srgbClr val="B4DCF5"/>
                </a:solidFill>
              </a:rPr>
              <a:t>‹#›</a:t>
            </a:fld>
            <a:endParaRPr/>
          </a:p>
        </p:txBody>
      </p:sp>
      <p:sp>
        <p:nvSpPr>
          <p:cNvPr id="556" name="Google Shape;556;p43"/>
          <p:cNvSpPr txBox="1"/>
          <p:nvPr>
            <p:ph idx="4294967295" type="title"/>
          </p:nvPr>
        </p:nvSpPr>
        <p:spPr>
          <a:xfrm>
            <a:off x="0" y="317500"/>
            <a:ext cx="7921625" cy="86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b="1" lang="en-US">
                <a:solidFill>
                  <a:schemeClr val="accent1"/>
                </a:solidFill>
              </a:rPr>
              <a:t>Scrum Framework</a:t>
            </a:r>
            <a:endParaRPr/>
          </a:p>
        </p:txBody>
      </p:sp>
      <p:grpSp>
        <p:nvGrpSpPr>
          <p:cNvPr id="557" name="Google Shape;557;p43"/>
          <p:cNvGrpSpPr/>
          <p:nvPr/>
        </p:nvGrpSpPr>
        <p:grpSpPr>
          <a:xfrm>
            <a:off x="395287" y="1412873"/>
            <a:ext cx="3313115" cy="1655767"/>
            <a:chOff x="0" y="-1"/>
            <a:chExt cx="3313114" cy="1655765"/>
          </a:xfrm>
        </p:grpSpPr>
        <p:grpSp>
          <p:nvGrpSpPr>
            <p:cNvPr id="558" name="Google Shape;558;p43"/>
            <p:cNvGrpSpPr/>
            <p:nvPr/>
          </p:nvGrpSpPr>
          <p:grpSpPr>
            <a:xfrm>
              <a:off x="0" y="0"/>
              <a:ext cx="3313114" cy="1655764"/>
              <a:chOff x="0" y="0"/>
              <a:chExt cx="3313113" cy="1655763"/>
            </a:xfrm>
          </p:grpSpPr>
          <p:sp>
            <p:nvSpPr>
              <p:cNvPr id="559" name="Google Shape;559;p43"/>
              <p:cNvSpPr/>
              <p:nvPr/>
            </p:nvSpPr>
            <p:spPr>
              <a:xfrm>
                <a:off x="0" y="0"/>
                <a:ext cx="3313113" cy="1655763"/>
              </a:xfrm>
              <a:prstGeom prst="roundRect">
                <a:avLst>
                  <a:gd fmla="val 16667" name="adj"/>
                </a:avLst>
              </a:prstGeom>
              <a:solidFill>
                <a:srgbClr val="64645A"/>
              </a:solidFill>
              <a:ln cap="flat" cmpd="sng" w="25400">
                <a:solidFill>
                  <a:srgbClr val="3C3C3C"/>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560" name="Google Shape;560;p43"/>
              <p:cNvSpPr txBox="1"/>
              <p:nvPr/>
            </p:nvSpPr>
            <p:spPr>
              <a:xfrm>
                <a:off x="80794" y="248761"/>
                <a:ext cx="3151525" cy="1158241"/>
              </a:xfrm>
              <a:prstGeom prst="rect">
                <a:avLst/>
              </a:prstGeom>
              <a:noFill/>
              <a:ln>
                <a:noFill/>
              </a:ln>
            </p:spPr>
            <p:txBody>
              <a:bodyPr anchorCtr="0" anchor="ctr" bIns="45700" lIns="45700" spcFirstLastPara="1" rIns="45700" wrap="square" tIns="45700">
                <a:noAutofit/>
              </a:bodyPr>
              <a:lstStyle/>
              <a:p>
                <a:pPr indent="-133350" lvl="0" marL="285750" marR="0" rtl="0" algn="l">
                  <a:lnSpc>
                    <a:spcPct val="100000"/>
                  </a:lnSpc>
                  <a:spcBef>
                    <a:spcPts val="0"/>
                  </a:spcBef>
                  <a:spcAft>
                    <a:spcPts val="0"/>
                  </a:spcAft>
                  <a:buClr>
                    <a:srgbClr val="3C3C3C"/>
                  </a:buClr>
                  <a:buSzPts val="2400"/>
                  <a:buFont typeface="Arial"/>
                  <a:buNone/>
                </a:pPr>
                <a:r>
                  <a:t/>
                </a:r>
                <a:endParaRPr b="0" i="0" sz="2400" u="none" cap="none" strike="noStrike">
                  <a:solidFill>
                    <a:srgbClr val="64645A"/>
                  </a:solidFill>
                  <a:latin typeface="Calibri"/>
                  <a:ea typeface="Calibri"/>
                  <a:cs typeface="Calibri"/>
                  <a:sym typeface="Calibri"/>
                </a:endParaRPr>
              </a:p>
              <a:p>
                <a:pPr indent="-285750" lvl="0" marL="28575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Product Owner</a:t>
                </a:r>
                <a:endParaRPr/>
              </a:p>
              <a:p>
                <a:pPr indent="-285750" lvl="0" marL="28575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Scrum Master</a:t>
                </a:r>
                <a:endParaRPr/>
              </a:p>
              <a:p>
                <a:pPr indent="-285750" lvl="0" marL="28575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Team</a:t>
                </a:r>
                <a:endParaRPr/>
              </a:p>
            </p:txBody>
          </p:sp>
        </p:grpSp>
        <p:grpSp>
          <p:nvGrpSpPr>
            <p:cNvPr id="561" name="Google Shape;561;p43"/>
            <p:cNvGrpSpPr/>
            <p:nvPr/>
          </p:nvGrpSpPr>
          <p:grpSpPr>
            <a:xfrm>
              <a:off x="0" y="-1"/>
              <a:ext cx="1152526" cy="414340"/>
              <a:chOff x="0" y="0"/>
              <a:chExt cx="1152525" cy="414338"/>
            </a:xfrm>
          </p:grpSpPr>
          <p:sp>
            <p:nvSpPr>
              <p:cNvPr id="562" name="Google Shape;562;p43"/>
              <p:cNvSpPr/>
              <p:nvPr/>
            </p:nvSpPr>
            <p:spPr>
              <a:xfrm>
                <a:off x="0" y="0"/>
                <a:ext cx="1152525" cy="414338"/>
              </a:xfrm>
              <a:prstGeom prst="roundRect">
                <a:avLst>
                  <a:gd fmla="val 16667" name="adj"/>
                </a:avLst>
              </a:prstGeom>
              <a:solidFill>
                <a:srgbClr val="64645A"/>
              </a:solidFill>
              <a:ln cap="flat" cmpd="sng" w="25400">
                <a:solidFill>
                  <a:srgbClr val="3C3C3C"/>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563" name="Google Shape;563;p43"/>
              <p:cNvSpPr txBox="1"/>
              <p:nvPr/>
            </p:nvSpPr>
            <p:spPr>
              <a:xfrm>
                <a:off x="20218" y="28098"/>
                <a:ext cx="1112089" cy="3581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Roles</a:t>
                </a:r>
                <a:endParaRPr/>
              </a:p>
            </p:txBody>
          </p:sp>
        </p:grpSp>
      </p:grpSp>
      <p:grpSp>
        <p:nvGrpSpPr>
          <p:cNvPr id="564" name="Google Shape;564;p43"/>
          <p:cNvGrpSpPr/>
          <p:nvPr/>
        </p:nvGrpSpPr>
        <p:grpSpPr>
          <a:xfrm>
            <a:off x="2843211" y="2636837"/>
            <a:ext cx="3313116" cy="1944690"/>
            <a:chOff x="-1" y="0"/>
            <a:chExt cx="3313115" cy="1944689"/>
          </a:xfrm>
        </p:grpSpPr>
        <p:grpSp>
          <p:nvGrpSpPr>
            <p:cNvPr id="565" name="Google Shape;565;p43"/>
            <p:cNvGrpSpPr/>
            <p:nvPr/>
          </p:nvGrpSpPr>
          <p:grpSpPr>
            <a:xfrm>
              <a:off x="0" y="0"/>
              <a:ext cx="3313114" cy="1944689"/>
              <a:chOff x="0" y="0"/>
              <a:chExt cx="3313113" cy="1944688"/>
            </a:xfrm>
          </p:grpSpPr>
          <p:sp>
            <p:nvSpPr>
              <p:cNvPr id="566" name="Google Shape;566;p43"/>
              <p:cNvSpPr/>
              <p:nvPr/>
            </p:nvSpPr>
            <p:spPr>
              <a:xfrm>
                <a:off x="0" y="0"/>
                <a:ext cx="3313113" cy="1944688"/>
              </a:xfrm>
              <a:prstGeom prst="roundRect">
                <a:avLst>
                  <a:gd fmla="val 16667" name="adj"/>
                </a:avLst>
              </a:prstGeom>
              <a:solidFill>
                <a:srgbClr val="64645A"/>
              </a:solidFill>
              <a:ln cap="flat" cmpd="sng" w="25400">
                <a:solidFill>
                  <a:srgbClr val="3C3C3C"/>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567" name="Google Shape;567;p43"/>
              <p:cNvSpPr txBox="1"/>
              <p:nvPr/>
            </p:nvSpPr>
            <p:spPr>
              <a:xfrm>
                <a:off x="94894" y="259873"/>
                <a:ext cx="3123325" cy="1424941"/>
              </a:xfrm>
              <a:prstGeom prst="rect">
                <a:avLst/>
              </a:prstGeom>
              <a:noFill/>
              <a:ln>
                <a:noFill/>
              </a:ln>
            </p:spPr>
            <p:txBody>
              <a:bodyPr anchorCtr="0" anchor="ctr" bIns="45700" lIns="45700" spcFirstLastPara="1" rIns="45700" wrap="square" tIns="45700">
                <a:noAutofit/>
              </a:bodyPr>
              <a:lstStyle/>
              <a:p>
                <a:pPr indent="-133350" lvl="0" marL="285750" marR="0" rtl="0" algn="l">
                  <a:lnSpc>
                    <a:spcPct val="100000"/>
                  </a:lnSpc>
                  <a:spcBef>
                    <a:spcPts val="0"/>
                  </a:spcBef>
                  <a:spcAft>
                    <a:spcPts val="0"/>
                  </a:spcAft>
                  <a:buClr>
                    <a:srgbClr val="3C3C3C"/>
                  </a:buClr>
                  <a:buSzPts val="2400"/>
                  <a:buFont typeface="Arial"/>
                  <a:buNone/>
                </a:pPr>
                <a:r>
                  <a:t/>
                </a:r>
                <a:endParaRPr b="0" i="0" sz="2400" u="none" cap="none" strike="noStrike">
                  <a:solidFill>
                    <a:srgbClr val="64645A"/>
                  </a:solidFill>
                  <a:latin typeface="Calibri"/>
                  <a:ea typeface="Calibri"/>
                  <a:cs typeface="Calibri"/>
                  <a:sym typeface="Calibri"/>
                </a:endParaRPr>
              </a:p>
              <a:p>
                <a:pPr indent="-285750" lvl="0" marL="28575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Sprint Planning</a:t>
                </a:r>
                <a:endParaRPr/>
              </a:p>
              <a:p>
                <a:pPr indent="-285750" lvl="0" marL="28575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Sprint Review</a:t>
                </a:r>
                <a:endParaRPr/>
              </a:p>
              <a:p>
                <a:pPr indent="-285750" lvl="0" marL="28575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Sprint Retrospective</a:t>
                </a:r>
                <a:endParaRPr/>
              </a:p>
              <a:p>
                <a:pPr indent="-285750" lvl="0" marL="28575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Daily Scrum</a:t>
                </a:r>
                <a:endParaRPr/>
              </a:p>
            </p:txBody>
          </p:sp>
        </p:grpSp>
        <p:grpSp>
          <p:nvGrpSpPr>
            <p:cNvPr id="568" name="Google Shape;568;p43"/>
            <p:cNvGrpSpPr/>
            <p:nvPr/>
          </p:nvGrpSpPr>
          <p:grpSpPr>
            <a:xfrm>
              <a:off x="-1" y="0"/>
              <a:ext cx="1800228" cy="414339"/>
              <a:chOff x="0" y="0"/>
              <a:chExt cx="1800226" cy="414338"/>
            </a:xfrm>
          </p:grpSpPr>
          <p:sp>
            <p:nvSpPr>
              <p:cNvPr id="569" name="Google Shape;569;p43"/>
              <p:cNvSpPr/>
              <p:nvPr/>
            </p:nvSpPr>
            <p:spPr>
              <a:xfrm>
                <a:off x="0" y="0"/>
                <a:ext cx="1800226" cy="414338"/>
              </a:xfrm>
              <a:prstGeom prst="roundRect">
                <a:avLst>
                  <a:gd fmla="val 16667" name="adj"/>
                </a:avLst>
              </a:prstGeom>
              <a:solidFill>
                <a:srgbClr val="64645A"/>
              </a:solidFill>
              <a:ln cap="flat" cmpd="sng" w="25400">
                <a:solidFill>
                  <a:srgbClr val="3C3C3C"/>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570" name="Google Shape;570;p43"/>
              <p:cNvSpPr txBox="1"/>
              <p:nvPr/>
            </p:nvSpPr>
            <p:spPr>
              <a:xfrm>
                <a:off x="20218" y="28098"/>
                <a:ext cx="1759790" cy="3581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Ceremonies</a:t>
                </a:r>
                <a:endParaRPr/>
              </a:p>
            </p:txBody>
          </p:sp>
        </p:grpSp>
      </p:grpSp>
      <p:grpSp>
        <p:nvGrpSpPr>
          <p:cNvPr id="571" name="Google Shape;571;p43"/>
          <p:cNvGrpSpPr/>
          <p:nvPr/>
        </p:nvGrpSpPr>
        <p:grpSpPr>
          <a:xfrm>
            <a:off x="5148261" y="4005261"/>
            <a:ext cx="3311527" cy="1655766"/>
            <a:chOff x="-1" y="-1"/>
            <a:chExt cx="3311526" cy="1655765"/>
          </a:xfrm>
        </p:grpSpPr>
        <p:grpSp>
          <p:nvGrpSpPr>
            <p:cNvPr id="572" name="Google Shape;572;p43"/>
            <p:cNvGrpSpPr/>
            <p:nvPr/>
          </p:nvGrpSpPr>
          <p:grpSpPr>
            <a:xfrm>
              <a:off x="0" y="0"/>
              <a:ext cx="3311525" cy="1655764"/>
              <a:chOff x="0" y="0"/>
              <a:chExt cx="3311525" cy="1655763"/>
            </a:xfrm>
          </p:grpSpPr>
          <p:sp>
            <p:nvSpPr>
              <p:cNvPr id="573" name="Google Shape;573;p43"/>
              <p:cNvSpPr/>
              <p:nvPr/>
            </p:nvSpPr>
            <p:spPr>
              <a:xfrm>
                <a:off x="0" y="0"/>
                <a:ext cx="3311525" cy="1655763"/>
              </a:xfrm>
              <a:prstGeom prst="roundRect">
                <a:avLst>
                  <a:gd fmla="val 16667" name="adj"/>
                </a:avLst>
              </a:prstGeom>
              <a:gradFill>
                <a:gsLst>
                  <a:gs pos="0">
                    <a:srgbClr val="A7E5FF"/>
                  </a:gs>
                  <a:gs pos="35000">
                    <a:srgbClr val="C1EBFF"/>
                  </a:gs>
                  <a:gs pos="100000">
                    <a:srgbClr val="E5F7FF"/>
                  </a:gs>
                </a:gsLst>
                <a:lin ang="16200000" scaled="0"/>
              </a:gradFill>
              <a:ln cap="flat" cmpd="sng" w="9525">
                <a:solidFill>
                  <a:srgbClr val="7DBAE3"/>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574" name="Google Shape;574;p43"/>
              <p:cNvSpPr txBox="1"/>
              <p:nvPr/>
            </p:nvSpPr>
            <p:spPr>
              <a:xfrm>
                <a:off x="80795" y="382111"/>
                <a:ext cx="3149935" cy="891541"/>
              </a:xfrm>
              <a:prstGeom prst="rect">
                <a:avLst/>
              </a:prstGeom>
              <a:noFill/>
              <a:ln>
                <a:noFill/>
              </a:ln>
            </p:spPr>
            <p:txBody>
              <a:bodyPr anchorCtr="0" anchor="ctr" bIns="45700" lIns="45700" spcFirstLastPara="1" rIns="45700" wrap="square" tIns="45700">
                <a:noAutofit/>
              </a:bodyPr>
              <a:lstStyle/>
              <a:p>
                <a:pPr indent="-285750" lvl="0" marL="28575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Product Backlog</a:t>
                </a:r>
                <a:endParaRPr/>
              </a:p>
              <a:p>
                <a:pPr indent="-285750" lvl="0" marL="28575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Sprint Backlog</a:t>
                </a:r>
                <a:endParaRPr/>
              </a:p>
              <a:p>
                <a:pPr indent="-285750" lvl="0" marL="285750" marR="0" rtl="0" algn="l">
                  <a:lnSpc>
                    <a:spcPct val="100000"/>
                  </a:lnSpc>
                  <a:spcBef>
                    <a:spcPts val="0"/>
                  </a:spcBef>
                  <a:spcAft>
                    <a:spcPts val="0"/>
                  </a:spcAft>
                  <a:buClr>
                    <a:srgbClr val="3C3C3C"/>
                  </a:buClr>
                  <a:buSzPts val="1800"/>
                  <a:buFont typeface="Arial"/>
                  <a:buChar char="•"/>
                </a:pPr>
                <a:r>
                  <a:rPr b="0" i="0" lang="en-US" sz="1800" u="none" cap="none" strike="noStrike">
                    <a:solidFill>
                      <a:srgbClr val="3C3C3C"/>
                    </a:solidFill>
                    <a:latin typeface="Calibri"/>
                    <a:ea typeface="Calibri"/>
                    <a:cs typeface="Calibri"/>
                    <a:sym typeface="Calibri"/>
                  </a:rPr>
                  <a:t>Burndown Charts</a:t>
                </a:r>
                <a:endParaRPr/>
              </a:p>
            </p:txBody>
          </p:sp>
        </p:grpSp>
        <p:grpSp>
          <p:nvGrpSpPr>
            <p:cNvPr id="575" name="Google Shape;575;p43"/>
            <p:cNvGrpSpPr/>
            <p:nvPr/>
          </p:nvGrpSpPr>
          <p:grpSpPr>
            <a:xfrm>
              <a:off x="-1" y="-1"/>
              <a:ext cx="1295403" cy="414340"/>
              <a:chOff x="0" y="0"/>
              <a:chExt cx="1295401" cy="414338"/>
            </a:xfrm>
          </p:grpSpPr>
          <p:sp>
            <p:nvSpPr>
              <p:cNvPr id="576" name="Google Shape;576;p43"/>
              <p:cNvSpPr/>
              <p:nvPr/>
            </p:nvSpPr>
            <p:spPr>
              <a:xfrm>
                <a:off x="0" y="0"/>
                <a:ext cx="1295401" cy="414338"/>
              </a:xfrm>
              <a:prstGeom prst="roundRect">
                <a:avLst>
                  <a:gd fmla="val 16667" name="adj"/>
                </a:avLst>
              </a:prstGeom>
              <a:gradFill>
                <a:gsLst>
                  <a:gs pos="0">
                    <a:srgbClr val="CDD7AE"/>
                  </a:gs>
                  <a:gs pos="35000">
                    <a:srgbClr val="DBE2C7"/>
                  </a:gs>
                  <a:gs pos="100000">
                    <a:srgbClr val="F2F4E9"/>
                  </a:gs>
                </a:gsLst>
                <a:lin ang="16200000" scaled="0"/>
              </a:gradFill>
              <a:ln cap="flat" cmpd="sng" w="9525">
                <a:solidFill>
                  <a:srgbClr val="647300"/>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577" name="Google Shape;577;p43"/>
              <p:cNvSpPr txBox="1"/>
              <p:nvPr/>
            </p:nvSpPr>
            <p:spPr>
              <a:xfrm>
                <a:off x="20218" y="28098"/>
                <a:ext cx="1254965" cy="3581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Artifacts</a:t>
                </a:r>
                <a:endParaRPr/>
              </a:p>
            </p:txBody>
          </p:sp>
        </p:grpSp>
      </p:gr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44"/>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b="1" lang="en-US" sz="1400">
                <a:solidFill>
                  <a:srgbClr val="B4DCF5"/>
                </a:solidFill>
              </a:rPr>
              <a:t>‹#›</a:t>
            </a:fld>
            <a:endParaRPr/>
          </a:p>
        </p:txBody>
      </p:sp>
      <p:sp>
        <p:nvSpPr>
          <p:cNvPr id="583" name="Google Shape;583;p44"/>
          <p:cNvSpPr txBox="1"/>
          <p:nvPr>
            <p:ph idx="4294967295" type="title"/>
          </p:nvPr>
        </p:nvSpPr>
        <p:spPr>
          <a:xfrm>
            <a:off x="0" y="317500"/>
            <a:ext cx="7921625" cy="86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lang="en-US">
                <a:solidFill>
                  <a:schemeClr val="accent1"/>
                </a:solidFill>
              </a:rPr>
              <a:t>Start / Stop / Continue</a:t>
            </a:r>
            <a:endParaRPr/>
          </a:p>
        </p:txBody>
      </p:sp>
      <p:sp>
        <p:nvSpPr>
          <p:cNvPr id="584" name="Google Shape;584;p44"/>
          <p:cNvSpPr txBox="1"/>
          <p:nvPr>
            <p:ph idx="4294967295" type="body"/>
          </p:nvPr>
        </p:nvSpPr>
        <p:spPr>
          <a:xfrm>
            <a:off x="0" y="1557338"/>
            <a:ext cx="7921625" cy="719137"/>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0"/>
              </a:spcBef>
              <a:spcAft>
                <a:spcPts val="0"/>
              </a:spcAft>
              <a:buClr>
                <a:schemeClr val="accent1"/>
              </a:buClr>
              <a:buSzPts val="1600"/>
              <a:buChar char="•"/>
            </a:pPr>
            <a:r>
              <a:rPr b="1" lang="en-US" sz="1600">
                <a:solidFill>
                  <a:schemeClr val="accent1"/>
                </a:solidFill>
              </a:rPr>
              <a:t>Whole team gathers and discusses what they’d like to:</a:t>
            </a:r>
            <a:endParaRPr/>
          </a:p>
        </p:txBody>
      </p:sp>
      <p:grpSp>
        <p:nvGrpSpPr>
          <p:cNvPr id="585" name="Google Shape;585;p44"/>
          <p:cNvGrpSpPr/>
          <p:nvPr/>
        </p:nvGrpSpPr>
        <p:grpSpPr>
          <a:xfrm>
            <a:off x="1619250" y="1989137"/>
            <a:ext cx="2520950" cy="792164"/>
            <a:chOff x="0" y="0"/>
            <a:chExt cx="2520950" cy="792163"/>
          </a:xfrm>
        </p:grpSpPr>
        <p:sp>
          <p:nvSpPr>
            <p:cNvPr id="586" name="Google Shape;586;p44"/>
            <p:cNvSpPr/>
            <p:nvPr/>
          </p:nvSpPr>
          <p:spPr>
            <a:xfrm>
              <a:off x="0" y="0"/>
              <a:ext cx="2520950" cy="792163"/>
            </a:xfrm>
            <a:prstGeom prst="roundRect">
              <a:avLst>
                <a:gd fmla="val 16667" name="adj"/>
              </a:avLst>
            </a:prstGeom>
            <a:gradFill>
              <a:gsLst>
                <a:gs pos="0">
                  <a:srgbClr val="A7E5FF"/>
                </a:gs>
                <a:gs pos="35000">
                  <a:srgbClr val="C1EBFF"/>
                </a:gs>
                <a:gs pos="100000">
                  <a:srgbClr val="E5F7FF"/>
                </a:gs>
              </a:gsLst>
              <a:lin ang="16200000" scaled="0"/>
            </a:gradFill>
            <a:ln cap="flat" cmpd="sng" w="9525">
              <a:solidFill>
                <a:srgbClr val="7DBAE3"/>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587" name="Google Shape;587;p44"/>
            <p:cNvSpPr txBox="1"/>
            <p:nvPr/>
          </p:nvSpPr>
          <p:spPr>
            <a:xfrm>
              <a:off x="38654" y="72918"/>
              <a:ext cx="2443642" cy="646328"/>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Continue </a:t>
              </a:r>
              <a:r>
                <a:rPr lang="en-US" sz="1800">
                  <a:solidFill>
                    <a:srgbClr val="3C3C3C"/>
                  </a:solidFill>
                  <a:latin typeface="Calibri"/>
                  <a:ea typeface="Calibri"/>
                  <a:cs typeface="Calibri"/>
                  <a:sym typeface="Calibri"/>
                </a:rPr>
                <a:t>d</a:t>
              </a:r>
              <a:r>
                <a:rPr b="0" i="0" lang="en-US" sz="1800" u="none" cap="none" strike="noStrike">
                  <a:solidFill>
                    <a:srgbClr val="3C3C3C"/>
                  </a:solidFill>
                  <a:latin typeface="Calibri"/>
                  <a:ea typeface="Calibri"/>
                  <a:cs typeface="Calibri"/>
                  <a:sym typeface="Calibri"/>
                </a:rPr>
                <a:t>oing - What went Well</a:t>
              </a:r>
              <a:endParaRPr b="0" i="0" sz="1800" u="none" cap="none" strike="noStrike">
                <a:solidFill>
                  <a:srgbClr val="3C3C3C"/>
                </a:solidFill>
                <a:latin typeface="Calibri"/>
                <a:ea typeface="Calibri"/>
                <a:cs typeface="Calibri"/>
                <a:sym typeface="Calibri"/>
              </a:endParaRPr>
            </a:p>
          </p:txBody>
        </p:sp>
      </p:grpSp>
      <p:grpSp>
        <p:nvGrpSpPr>
          <p:cNvPr id="588" name="Google Shape;588;p44"/>
          <p:cNvGrpSpPr/>
          <p:nvPr/>
        </p:nvGrpSpPr>
        <p:grpSpPr>
          <a:xfrm>
            <a:off x="3038475" y="3213100"/>
            <a:ext cx="2520950" cy="792164"/>
            <a:chOff x="0" y="0"/>
            <a:chExt cx="2520950" cy="792163"/>
          </a:xfrm>
        </p:grpSpPr>
        <p:sp>
          <p:nvSpPr>
            <p:cNvPr id="589" name="Google Shape;589;p44"/>
            <p:cNvSpPr/>
            <p:nvPr/>
          </p:nvSpPr>
          <p:spPr>
            <a:xfrm>
              <a:off x="0" y="0"/>
              <a:ext cx="2520950" cy="792163"/>
            </a:xfrm>
            <a:prstGeom prst="roundRect">
              <a:avLst>
                <a:gd fmla="val 16667" name="adj"/>
              </a:avLst>
            </a:prstGeom>
            <a:gradFill>
              <a:gsLst>
                <a:gs pos="0">
                  <a:srgbClr val="FCD49B"/>
                </a:gs>
                <a:gs pos="35000">
                  <a:srgbClr val="FBE0BA"/>
                </a:gs>
                <a:gs pos="100000">
                  <a:srgbClr val="FFF3E4"/>
                </a:gs>
              </a:gsLst>
              <a:lin ang="16200000" scaled="0"/>
            </a:gradFill>
            <a:ln cap="flat" cmpd="sng" w="9525">
              <a:solidFill>
                <a:srgbClr val="AF8600"/>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590" name="Google Shape;590;p44"/>
            <p:cNvSpPr txBox="1"/>
            <p:nvPr/>
          </p:nvSpPr>
          <p:spPr>
            <a:xfrm>
              <a:off x="38654" y="72918"/>
              <a:ext cx="2443642" cy="646328"/>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Stop doing – What went wrong</a:t>
              </a:r>
              <a:endParaRPr b="0" i="0" sz="1800" u="none" cap="none" strike="noStrike">
                <a:solidFill>
                  <a:srgbClr val="3C3C3C"/>
                </a:solidFill>
                <a:latin typeface="Calibri"/>
                <a:ea typeface="Calibri"/>
                <a:cs typeface="Calibri"/>
                <a:sym typeface="Calibri"/>
              </a:endParaRPr>
            </a:p>
          </p:txBody>
        </p:sp>
      </p:grpSp>
      <p:grpSp>
        <p:nvGrpSpPr>
          <p:cNvPr id="591" name="Google Shape;591;p44"/>
          <p:cNvGrpSpPr/>
          <p:nvPr/>
        </p:nvGrpSpPr>
        <p:grpSpPr>
          <a:xfrm>
            <a:off x="4932362" y="4365625"/>
            <a:ext cx="2519364" cy="792164"/>
            <a:chOff x="0" y="0"/>
            <a:chExt cx="2519363" cy="792163"/>
          </a:xfrm>
        </p:grpSpPr>
        <p:sp>
          <p:nvSpPr>
            <p:cNvPr id="592" name="Google Shape;592;p44"/>
            <p:cNvSpPr/>
            <p:nvPr/>
          </p:nvSpPr>
          <p:spPr>
            <a:xfrm>
              <a:off x="0" y="0"/>
              <a:ext cx="2519363" cy="792163"/>
            </a:xfrm>
            <a:prstGeom prst="roundRect">
              <a:avLst>
                <a:gd fmla="val 16667" name="adj"/>
              </a:avLst>
            </a:prstGeom>
            <a:gradFill>
              <a:gsLst>
                <a:gs pos="0">
                  <a:srgbClr val="CDD7AE"/>
                </a:gs>
                <a:gs pos="35000">
                  <a:srgbClr val="DBE2C7"/>
                </a:gs>
                <a:gs pos="100000">
                  <a:srgbClr val="F2F4E9"/>
                </a:gs>
              </a:gsLst>
              <a:lin ang="16200000" scaled="0"/>
            </a:gradFill>
            <a:ln cap="flat" cmpd="sng" w="9525">
              <a:solidFill>
                <a:srgbClr val="647300"/>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593" name="Google Shape;593;p44"/>
            <p:cNvSpPr txBox="1"/>
            <p:nvPr/>
          </p:nvSpPr>
          <p:spPr>
            <a:xfrm>
              <a:off x="38654" y="211417"/>
              <a:ext cx="2442055" cy="36933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lang="en-US" sz="1800">
                  <a:solidFill>
                    <a:srgbClr val="3C3C3C"/>
                  </a:solidFill>
                  <a:latin typeface="Calibri"/>
                  <a:ea typeface="Calibri"/>
                  <a:cs typeface="Calibri"/>
                  <a:sym typeface="Calibri"/>
                </a:rPr>
                <a:t>Start doing - </a:t>
              </a:r>
              <a:r>
                <a:rPr b="0" i="0" lang="en-US" sz="1800" u="none" cap="none" strike="noStrike">
                  <a:solidFill>
                    <a:srgbClr val="3C3C3C"/>
                  </a:solidFill>
                  <a:latin typeface="Calibri"/>
                  <a:ea typeface="Calibri"/>
                  <a:cs typeface="Calibri"/>
                  <a:sym typeface="Calibri"/>
                </a:rPr>
                <a:t>What to improve</a:t>
              </a:r>
              <a:endParaRPr b="0" i="0" sz="1800" u="none" cap="none" strike="noStrike">
                <a:solidFill>
                  <a:srgbClr val="3C3C3C"/>
                </a:solidFill>
                <a:latin typeface="Calibri"/>
                <a:ea typeface="Calibri"/>
                <a:cs typeface="Calibri"/>
                <a:sym typeface="Calibri"/>
              </a:endParaRPr>
            </a:p>
          </p:txBody>
        </p:sp>
      </p:grpSp>
      <p:grpSp>
        <p:nvGrpSpPr>
          <p:cNvPr id="594" name="Google Shape;594;p44"/>
          <p:cNvGrpSpPr/>
          <p:nvPr/>
        </p:nvGrpSpPr>
        <p:grpSpPr>
          <a:xfrm>
            <a:off x="684212" y="3860800"/>
            <a:ext cx="2016127" cy="1439864"/>
            <a:chOff x="0" y="0"/>
            <a:chExt cx="2016126" cy="1439863"/>
          </a:xfrm>
        </p:grpSpPr>
        <p:sp>
          <p:nvSpPr>
            <p:cNvPr id="595" name="Google Shape;595;p44"/>
            <p:cNvSpPr/>
            <p:nvPr/>
          </p:nvSpPr>
          <p:spPr>
            <a:xfrm>
              <a:off x="0" y="0"/>
              <a:ext cx="2016125" cy="1439863"/>
            </a:xfrm>
            <a:custGeom>
              <a:rect b="b" l="l" r="r" t="t"/>
              <a:pathLst>
                <a:path extrusionOk="0" h="21600" w="21600">
                  <a:moveTo>
                    <a:pt x="0" y="0"/>
                  </a:moveTo>
                  <a:lnTo>
                    <a:pt x="0" y="21600"/>
                  </a:lnTo>
                  <a:lnTo>
                    <a:pt x="18000" y="21600"/>
                  </a:lnTo>
                  <a:lnTo>
                    <a:pt x="21600" y="18000"/>
                  </a:lnTo>
                  <a:lnTo>
                    <a:pt x="21600" y="0"/>
                  </a:lnTo>
                  <a:close/>
                </a:path>
              </a:pathLst>
            </a:custGeom>
            <a:solidFill>
              <a:srgbClr val="B4DCF5"/>
            </a:solidFill>
            <a:ln cap="flat" cmpd="sng" w="25400">
              <a:solidFill>
                <a:srgbClr val="83A1B4"/>
              </a:solidFill>
              <a:prstDash val="solid"/>
              <a:round/>
              <a:headEnd len="sm" w="sm" type="none"/>
              <a:tailEnd len="sm" w="sm" type="none"/>
            </a:ln>
            <a:effectLst>
              <a:outerShdw blurRad="76200" rotWithShape="0" dir="2700000" dist="12699">
                <a:srgbClr val="808080">
                  <a:alpha val="1960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64645A"/>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596" name="Google Shape;596;p44"/>
            <p:cNvSpPr/>
            <p:nvPr/>
          </p:nvSpPr>
          <p:spPr>
            <a:xfrm>
              <a:off x="1680104" y="1199885"/>
              <a:ext cx="336022" cy="239978"/>
            </a:xfrm>
            <a:custGeom>
              <a:rect b="b" l="l" r="r" t="t"/>
              <a:pathLst>
                <a:path extrusionOk="0" h="21600" w="21600">
                  <a:moveTo>
                    <a:pt x="0" y="21600"/>
                  </a:moveTo>
                  <a:lnTo>
                    <a:pt x="5592" y="738"/>
                  </a:lnTo>
                  <a:cubicBezTo>
                    <a:pt x="7752" y="4050"/>
                    <a:pt x="13500" y="4050"/>
                    <a:pt x="21600" y="0"/>
                  </a:cubicBezTo>
                  <a:close/>
                </a:path>
              </a:pathLst>
            </a:custGeom>
            <a:solidFill>
              <a:srgbClr val="90B0C4"/>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64645A"/>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597" name="Google Shape;597;p44"/>
            <p:cNvSpPr/>
            <p:nvPr/>
          </p:nvSpPr>
          <p:spPr>
            <a:xfrm>
              <a:off x="1680104" y="1199885"/>
              <a:ext cx="336022" cy="239978"/>
            </a:xfrm>
            <a:custGeom>
              <a:rect b="b" l="l" r="r" t="t"/>
              <a:pathLst>
                <a:path extrusionOk="0" h="21600" w="21600">
                  <a:moveTo>
                    <a:pt x="0" y="21600"/>
                  </a:moveTo>
                  <a:lnTo>
                    <a:pt x="5592" y="738"/>
                  </a:lnTo>
                  <a:cubicBezTo>
                    <a:pt x="7752" y="4050"/>
                    <a:pt x="13500" y="4050"/>
                    <a:pt x="21600" y="0"/>
                  </a:cubicBezTo>
                </a:path>
              </a:pathLst>
            </a:custGeom>
            <a:noFill/>
            <a:ln cap="flat" cmpd="sng" w="25400">
              <a:solidFill>
                <a:srgbClr val="83A1B4"/>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64645A"/>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598" name="Google Shape;598;p44"/>
            <p:cNvSpPr txBox="1"/>
            <p:nvPr/>
          </p:nvSpPr>
          <p:spPr>
            <a:xfrm>
              <a:off x="0" y="43320"/>
              <a:ext cx="2016125" cy="11582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64645A"/>
                </a:buClr>
                <a:buSzPts val="1800"/>
                <a:buFont typeface="Calibri"/>
                <a:buNone/>
              </a:pPr>
              <a:r>
                <a:rPr b="0" i="0" lang="en-US" sz="1800" u="none" cap="none" strike="noStrike">
                  <a:solidFill>
                    <a:srgbClr val="64645A"/>
                  </a:solidFill>
                  <a:latin typeface="Calibri"/>
                  <a:ea typeface="Calibri"/>
                  <a:cs typeface="Calibri"/>
                  <a:sym typeface="Calibri"/>
                </a:rPr>
                <a:t>This is just one of many ways to do a sprint retrospective.</a:t>
              </a:r>
              <a:endParaRPr/>
            </a:p>
          </p:txBody>
        </p:sp>
      </p:gr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45"/>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b="1" lang="en-US" sz="1400">
                <a:solidFill>
                  <a:srgbClr val="B4DCF5"/>
                </a:solidFill>
              </a:rPr>
              <a:t>‹#›</a:t>
            </a:fld>
            <a:endParaRPr/>
          </a:p>
        </p:txBody>
      </p:sp>
      <p:sp>
        <p:nvSpPr>
          <p:cNvPr id="604" name="Google Shape;604;p45"/>
          <p:cNvSpPr txBox="1"/>
          <p:nvPr>
            <p:ph idx="4294967295" type="title"/>
          </p:nvPr>
        </p:nvSpPr>
        <p:spPr>
          <a:xfrm>
            <a:off x="0" y="317500"/>
            <a:ext cx="7921625" cy="86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b="0" i="0" lang="en-US" sz="4400" u="none" cap="none" strike="noStrike">
                <a:solidFill>
                  <a:schemeClr val="accent1"/>
                </a:solidFill>
                <a:latin typeface="Calibri"/>
                <a:ea typeface="Calibri"/>
                <a:cs typeface="Calibri"/>
                <a:sym typeface="Calibri"/>
              </a:rPr>
              <a:t>Product backlog</a:t>
            </a:r>
            <a:endParaRPr/>
          </a:p>
        </p:txBody>
      </p:sp>
      <p:sp>
        <p:nvSpPr>
          <p:cNvPr id="605" name="Google Shape;605;p45"/>
          <p:cNvSpPr txBox="1"/>
          <p:nvPr>
            <p:ph idx="4294967295" type="body"/>
          </p:nvPr>
        </p:nvSpPr>
        <p:spPr>
          <a:xfrm>
            <a:off x="0" y="3300413"/>
            <a:ext cx="9144000" cy="2417762"/>
          </a:xfrm>
          <a:prstGeom prst="rect">
            <a:avLst/>
          </a:prstGeom>
          <a:noFill/>
          <a:ln>
            <a:noFill/>
          </a:ln>
        </p:spPr>
        <p:txBody>
          <a:bodyPr anchorCtr="0" anchor="t" bIns="0" lIns="0" spcFirstLastPara="1" rIns="0" wrap="square" tIns="0">
            <a:noAutofit/>
          </a:bodyPr>
          <a:lstStyle/>
          <a:p>
            <a:pPr indent="-12700" lvl="0" marL="0" rtl="0" algn="just">
              <a:lnSpc>
                <a:spcPct val="150000"/>
              </a:lnSpc>
              <a:spcBef>
                <a:spcPts val="0"/>
              </a:spcBef>
              <a:spcAft>
                <a:spcPts val="0"/>
              </a:spcAft>
              <a:buClr>
                <a:schemeClr val="accent1"/>
              </a:buClr>
              <a:buSzPts val="1800"/>
              <a:buChar char="•"/>
            </a:pPr>
            <a:r>
              <a:rPr lang="en-US" sz="1800"/>
              <a:t>The requirements</a:t>
            </a:r>
            <a:endParaRPr sz="1800"/>
          </a:p>
          <a:p>
            <a:pPr indent="-12700" lvl="0" marL="0" rtl="0" algn="just">
              <a:lnSpc>
                <a:spcPct val="150000"/>
              </a:lnSpc>
              <a:spcBef>
                <a:spcPts val="100"/>
              </a:spcBef>
              <a:spcAft>
                <a:spcPts val="0"/>
              </a:spcAft>
              <a:buClr>
                <a:schemeClr val="accent1"/>
              </a:buClr>
              <a:buSzPts val="1800"/>
              <a:buChar char="•"/>
            </a:pPr>
            <a:r>
              <a:rPr lang="en-US" sz="1800"/>
              <a:t>A list of all desired work on the project</a:t>
            </a:r>
            <a:endParaRPr sz="1800"/>
          </a:p>
          <a:p>
            <a:pPr indent="-12700" lvl="0" marL="0" rtl="0" algn="just">
              <a:lnSpc>
                <a:spcPct val="150000"/>
              </a:lnSpc>
              <a:spcBef>
                <a:spcPts val="100"/>
              </a:spcBef>
              <a:spcAft>
                <a:spcPts val="0"/>
              </a:spcAft>
              <a:buClr>
                <a:schemeClr val="accent1"/>
              </a:buClr>
              <a:buSzPts val="1800"/>
              <a:buChar char="•"/>
            </a:pPr>
            <a:r>
              <a:rPr lang="en-US" sz="1800"/>
              <a:t>Ideally expressed such that each item has value to the users or customers of the product </a:t>
            </a:r>
            <a:endParaRPr sz="1800"/>
          </a:p>
          <a:p>
            <a:pPr indent="-12700" lvl="0" marL="0" rtl="0" algn="just">
              <a:lnSpc>
                <a:spcPct val="150000"/>
              </a:lnSpc>
              <a:spcBef>
                <a:spcPts val="100"/>
              </a:spcBef>
              <a:spcAft>
                <a:spcPts val="0"/>
              </a:spcAft>
              <a:buClr>
                <a:schemeClr val="accent1"/>
              </a:buClr>
              <a:buSzPts val="1800"/>
              <a:buChar char="•"/>
            </a:pPr>
            <a:r>
              <a:rPr lang="en-US" sz="1800"/>
              <a:t>Prioritized by the product owner</a:t>
            </a:r>
            <a:endParaRPr sz="1800"/>
          </a:p>
          <a:p>
            <a:pPr indent="-12700" lvl="0" marL="0" rtl="0" algn="just">
              <a:lnSpc>
                <a:spcPct val="150000"/>
              </a:lnSpc>
              <a:spcBef>
                <a:spcPts val="100"/>
              </a:spcBef>
              <a:spcAft>
                <a:spcPts val="0"/>
              </a:spcAft>
              <a:buClr>
                <a:schemeClr val="accent1"/>
              </a:buClr>
              <a:buSzPts val="1800"/>
              <a:buChar char="•"/>
            </a:pPr>
            <a:r>
              <a:rPr lang="en-US" sz="1800"/>
              <a:t>Reprioritized at the start of each sprint</a:t>
            </a:r>
            <a:endParaRPr sz="1800"/>
          </a:p>
        </p:txBody>
      </p:sp>
      <p:pic>
        <p:nvPicPr>
          <p:cNvPr id="606" name="Google Shape;606;p45"/>
          <p:cNvPicPr preferRelativeResize="0"/>
          <p:nvPr/>
        </p:nvPicPr>
        <p:blipFill rotWithShape="1">
          <a:blip r:embed="rId3">
            <a:alphaModFix/>
          </a:blip>
          <a:srcRect b="0" l="0" r="0" t="0"/>
          <a:stretch/>
        </p:blipFill>
        <p:spPr>
          <a:xfrm>
            <a:off x="2975429" y="1448284"/>
            <a:ext cx="5341257" cy="1980716"/>
          </a:xfrm>
          <a:prstGeom prst="rect">
            <a:avLst/>
          </a:prstGeom>
          <a:noFill/>
          <a:ln>
            <a:noFill/>
          </a:ln>
        </p:spPr>
      </p:pic>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46"/>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lang="en-US"/>
              <a:t>‹#›</a:t>
            </a:fld>
            <a:endParaRPr/>
          </a:p>
        </p:txBody>
      </p:sp>
      <p:sp>
        <p:nvSpPr>
          <p:cNvPr id="612" name="Google Shape;612;p46"/>
          <p:cNvSpPr txBox="1"/>
          <p:nvPr>
            <p:ph idx="4294967295" type="title"/>
          </p:nvPr>
        </p:nvSpPr>
        <p:spPr>
          <a:xfrm>
            <a:off x="0" y="274638"/>
            <a:ext cx="8229600" cy="11430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accent1"/>
              </a:buClr>
              <a:buSzPts val="4400"/>
              <a:buFont typeface="Calibri"/>
              <a:buNone/>
            </a:pPr>
            <a:r>
              <a:rPr lang="en-US">
                <a:solidFill>
                  <a:schemeClr val="accent1"/>
                </a:solidFill>
              </a:rPr>
              <a:t>User</a:t>
            </a:r>
            <a:r>
              <a:rPr lang="en-US"/>
              <a:t> </a:t>
            </a:r>
            <a:r>
              <a:rPr lang="en-US">
                <a:solidFill>
                  <a:schemeClr val="accent1"/>
                </a:solidFill>
              </a:rPr>
              <a:t>Stories</a:t>
            </a:r>
            <a:endParaRPr/>
          </a:p>
        </p:txBody>
      </p:sp>
      <p:sp>
        <p:nvSpPr>
          <p:cNvPr id="613" name="Google Shape;613;p46"/>
          <p:cNvSpPr txBox="1"/>
          <p:nvPr>
            <p:ph idx="4294967295" type="body"/>
          </p:nvPr>
        </p:nvSpPr>
        <p:spPr>
          <a:xfrm>
            <a:off x="0" y="1600200"/>
            <a:ext cx="8867775" cy="4205288"/>
          </a:xfrm>
          <a:prstGeom prst="rect">
            <a:avLst/>
          </a:prstGeom>
          <a:noFill/>
          <a:ln>
            <a:noFill/>
          </a:ln>
        </p:spPr>
        <p:txBody>
          <a:bodyPr anchorCtr="0" anchor="t" bIns="45700" lIns="45700" spcFirstLastPara="1" rIns="45700" wrap="square" tIns="45700">
            <a:noAutofit/>
          </a:bodyPr>
          <a:lstStyle/>
          <a:p>
            <a:pPr indent="-342900" lvl="0" marL="342900" rtl="0" algn="l">
              <a:lnSpc>
                <a:spcPct val="80000"/>
              </a:lnSpc>
              <a:spcBef>
                <a:spcPts val="0"/>
              </a:spcBef>
              <a:spcAft>
                <a:spcPts val="0"/>
              </a:spcAft>
              <a:buClr>
                <a:srgbClr val="3C3C3C"/>
              </a:buClr>
              <a:buSzPts val="2240"/>
              <a:buChar char="»"/>
            </a:pPr>
            <a:r>
              <a:rPr lang="en-US" sz="2240"/>
              <a:t>Instead of Use Cases, Agile project owners do "user stories"</a:t>
            </a:r>
            <a:endParaRPr/>
          </a:p>
          <a:p>
            <a:pPr indent="-326571" lvl="1" marL="783771" rtl="0" algn="l">
              <a:lnSpc>
                <a:spcPct val="80000"/>
              </a:lnSpc>
              <a:spcBef>
                <a:spcPts val="700"/>
              </a:spcBef>
              <a:spcAft>
                <a:spcPts val="0"/>
              </a:spcAft>
              <a:buClr>
                <a:srgbClr val="3C3C3C"/>
              </a:buClr>
              <a:buSzPts val="2240"/>
              <a:buChar char="–"/>
            </a:pPr>
            <a:r>
              <a:rPr b="1" lang="en-US" sz="2240"/>
              <a:t>Who </a:t>
            </a:r>
            <a:r>
              <a:rPr lang="en-US" sz="2240"/>
              <a:t>(user role) – Is this a customer, employee, admin, etc.?</a:t>
            </a:r>
            <a:endParaRPr/>
          </a:p>
          <a:p>
            <a:pPr indent="-326571" lvl="1" marL="783771" rtl="0" algn="l">
              <a:lnSpc>
                <a:spcPct val="80000"/>
              </a:lnSpc>
              <a:spcBef>
                <a:spcPts val="700"/>
              </a:spcBef>
              <a:spcAft>
                <a:spcPts val="0"/>
              </a:spcAft>
              <a:buClr>
                <a:srgbClr val="3C3C3C"/>
              </a:buClr>
              <a:buSzPts val="2240"/>
              <a:buChar char="–"/>
            </a:pPr>
            <a:r>
              <a:rPr b="1" lang="en-US" sz="2240"/>
              <a:t>What</a:t>
            </a:r>
            <a:r>
              <a:rPr lang="en-US" sz="2240"/>
              <a:t> (goal) – What functionality must be achieved/developed? </a:t>
            </a:r>
            <a:endParaRPr/>
          </a:p>
          <a:p>
            <a:pPr indent="-326571" lvl="1" marL="783771" rtl="0" algn="l">
              <a:lnSpc>
                <a:spcPct val="80000"/>
              </a:lnSpc>
              <a:spcBef>
                <a:spcPts val="700"/>
              </a:spcBef>
              <a:spcAft>
                <a:spcPts val="0"/>
              </a:spcAft>
              <a:buClr>
                <a:srgbClr val="3C3C3C"/>
              </a:buClr>
              <a:buSzPts val="2240"/>
              <a:buChar char="–"/>
            </a:pPr>
            <a:r>
              <a:rPr b="1" lang="en-US" sz="2240"/>
              <a:t>Why</a:t>
            </a:r>
            <a:r>
              <a:rPr lang="en-US" sz="2240"/>
              <a:t> (reason) – Why does user want to accomplish this goal?</a:t>
            </a:r>
            <a:endParaRPr/>
          </a:p>
          <a:p>
            <a:pPr indent="-342900" lvl="0" marL="342900" rtl="0" algn="l">
              <a:lnSpc>
                <a:spcPct val="80000"/>
              </a:lnSpc>
              <a:spcBef>
                <a:spcPts val="700"/>
              </a:spcBef>
              <a:spcAft>
                <a:spcPts val="0"/>
              </a:spcAft>
              <a:buClr>
                <a:srgbClr val="3C3C3C"/>
              </a:buClr>
              <a:buSzPts val="840"/>
              <a:buFont typeface="Calibri"/>
              <a:buNone/>
            </a:pPr>
            <a:r>
              <a:t/>
            </a:r>
            <a:endParaRPr sz="839"/>
          </a:p>
          <a:p>
            <a:pPr indent="-342900" lvl="0" marL="342900" rtl="0" algn="ctr">
              <a:lnSpc>
                <a:spcPct val="80000"/>
              </a:lnSpc>
              <a:spcBef>
                <a:spcPts val="700"/>
              </a:spcBef>
              <a:spcAft>
                <a:spcPts val="0"/>
              </a:spcAft>
              <a:buClr>
                <a:srgbClr val="3C3C3C"/>
              </a:buClr>
              <a:buSzPts val="2240"/>
              <a:buFont typeface="Calibri"/>
              <a:buNone/>
            </a:pPr>
            <a:r>
              <a:rPr lang="en-US" sz="2240"/>
              <a:t>As a </a:t>
            </a:r>
            <a:r>
              <a:rPr lang="en-US" sz="2240">
                <a:solidFill>
                  <a:srgbClr val="800000"/>
                </a:solidFill>
              </a:rPr>
              <a:t>[user role]</a:t>
            </a:r>
            <a:r>
              <a:rPr lang="en-US" sz="2240"/>
              <a:t>, I want to </a:t>
            </a:r>
            <a:r>
              <a:rPr lang="en-US" sz="2240">
                <a:solidFill>
                  <a:srgbClr val="800000"/>
                </a:solidFill>
              </a:rPr>
              <a:t>[goal]</a:t>
            </a:r>
            <a:r>
              <a:rPr lang="en-US" sz="2240"/>
              <a:t>, so I can </a:t>
            </a:r>
            <a:r>
              <a:rPr lang="en-US" sz="2240">
                <a:solidFill>
                  <a:srgbClr val="800000"/>
                </a:solidFill>
              </a:rPr>
              <a:t>[reason]</a:t>
            </a:r>
            <a:r>
              <a:rPr lang="en-US" sz="2240"/>
              <a:t>.</a:t>
            </a:r>
            <a:endParaRPr/>
          </a:p>
          <a:p>
            <a:pPr indent="-342900" lvl="0" marL="342900" rtl="0" algn="l">
              <a:lnSpc>
                <a:spcPct val="80000"/>
              </a:lnSpc>
              <a:spcBef>
                <a:spcPts val="700"/>
              </a:spcBef>
              <a:spcAft>
                <a:spcPts val="0"/>
              </a:spcAft>
              <a:buClr>
                <a:srgbClr val="3C3C3C"/>
              </a:buClr>
              <a:buSzPts val="2240"/>
              <a:buFont typeface="Calibri"/>
              <a:buNone/>
            </a:pPr>
            <a:r>
              <a:t/>
            </a:r>
            <a:endParaRPr sz="2240"/>
          </a:p>
          <a:p>
            <a:pPr indent="-342900" lvl="0" marL="342900" rtl="0" algn="l">
              <a:lnSpc>
                <a:spcPct val="80000"/>
              </a:lnSpc>
              <a:spcBef>
                <a:spcPts val="700"/>
              </a:spcBef>
              <a:spcAft>
                <a:spcPts val="0"/>
              </a:spcAft>
              <a:buClr>
                <a:srgbClr val="3C3C3C"/>
              </a:buClr>
              <a:buSzPts val="2240"/>
              <a:buChar char="»"/>
            </a:pPr>
            <a:r>
              <a:rPr lang="en-US" sz="2240"/>
              <a:t>Example:</a:t>
            </a:r>
            <a:endParaRPr/>
          </a:p>
          <a:p>
            <a:pPr indent="-326571" lvl="1" marL="783771" rtl="0" algn="l">
              <a:lnSpc>
                <a:spcPct val="80000"/>
              </a:lnSpc>
              <a:spcBef>
                <a:spcPts val="700"/>
              </a:spcBef>
              <a:spcAft>
                <a:spcPts val="0"/>
              </a:spcAft>
              <a:buClr>
                <a:srgbClr val="3C3C3C"/>
              </a:buClr>
              <a:buSzPts val="2240"/>
              <a:buChar char="–"/>
            </a:pPr>
            <a:r>
              <a:rPr lang="en-US" sz="2240"/>
              <a:t>"As a user, I want to log in, so I can access subscriber content."</a:t>
            </a:r>
            <a:endParaRPr/>
          </a:p>
          <a:p>
            <a:pPr indent="-184331" lvl="1" marL="783771" rtl="0" algn="l">
              <a:lnSpc>
                <a:spcPct val="80000"/>
              </a:lnSpc>
              <a:spcBef>
                <a:spcPts val="700"/>
              </a:spcBef>
              <a:spcAft>
                <a:spcPts val="0"/>
              </a:spcAft>
              <a:buClr>
                <a:srgbClr val="3C3C3C"/>
              </a:buClr>
              <a:buSzPts val="2240"/>
              <a:buNone/>
            </a:pPr>
            <a:r>
              <a:t/>
            </a:r>
            <a:endParaRPr sz="2240"/>
          </a:p>
          <a:p>
            <a:pPr indent="-342900" lvl="0" marL="342900" rtl="0" algn="l">
              <a:lnSpc>
                <a:spcPct val="80000"/>
              </a:lnSpc>
              <a:spcBef>
                <a:spcPts val="700"/>
              </a:spcBef>
              <a:spcAft>
                <a:spcPts val="0"/>
              </a:spcAft>
              <a:buClr>
                <a:srgbClr val="3C3C3C"/>
              </a:buClr>
              <a:buSzPts val="2240"/>
              <a:buChar char="»"/>
            </a:pPr>
            <a:r>
              <a:rPr b="1" lang="en-US" sz="2240"/>
              <a:t>story points</a:t>
            </a:r>
            <a:r>
              <a:rPr lang="en-US" sz="2240"/>
              <a:t>: Rating of effort needed to implement this story</a:t>
            </a:r>
            <a:endParaRPr/>
          </a:p>
          <a:p>
            <a:pPr indent="-326571" lvl="1" marL="783771" rtl="0" algn="l">
              <a:lnSpc>
                <a:spcPct val="80000"/>
              </a:lnSpc>
              <a:spcBef>
                <a:spcPts val="700"/>
              </a:spcBef>
              <a:spcAft>
                <a:spcPts val="0"/>
              </a:spcAft>
              <a:buClr>
                <a:srgbClr val="3C3C3C"/>
              </a:buClr>
              <a:buSzPts val="2240"/>
              <a:buChar char="–"/>
            </a:pPr>
            <a:r>
              <a:rPr lang="en-US" sz="2240"/>
              <a:t>common scales: 1-10, shirt sizes (XS, S, M, L, XL), etc.</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47"/>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b="1" lang="en-US" sz="1400">
                <a:solidFill>
                  <a:srgbClr val="B4DCF5"/>
                </a:solidFill>
              </a:rPr>
              <a:t>‹#›</a:t>
            </a:fld>
            <a:endParaRPr/>
          </a:p>
        </p:txBody>
      </p:sp>
      <p:sp>
        <p:nvSpPr>
          <p:cNvPr id="619" name="Google Shape;619;p47"/>
          <p:cNvSpPr txBox="1"/>
          <p:nvPr>
            <p:ph idx="4294967295" type="title"/>
          </p:nvPr>
        </p:nvSpPr>
        <p:spPr>
          <a:xfrm>
            <a:off x="0" y="317500"/>
            <a:ext cx="7921625" cy="86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lang="en-US">
                <a:solidFill>
                  <a:schemeClr val="accent1"/>
                </a:solidFill>
              </a:rPr>
              <a:t>A sample product backlog</a:t>
            </a:r>
            <a:endParaRPr/>
          </a:p>
        </p:txBody>
      </p:sp>
      <p:graphicFrame>
        <p:nvGraphicFramePr>
          <p:cNvPr id="620" name="Google Shape;620;p47"/>
          <p:cNvGraphicFramePr/>
          <p:nvPr/>
        </p:nvGraphicFramePr>
        <p:xfrm>
          <a:off x="1524000" y="1397000"/>
          <a:ext cx="3000000" cy="3000000"/>
        </p:xfrm>
        <a:graphic>
          <a:graphicData uri="http://schemas.openxmlformats.org/drawingml/2006/table">
            <a:tbl>
              <a:tblPr>
                <a:noFill/>
                <a:tableStyleId>{6A428304-097B-4A08-8E0F-32899383C987}</a:tableStyleId>
              </a:tblPr>
              <a:tblGrid>
                <a:gridCol w="4487850"/>
                <a:gridCol w="1608125"/>
              </a:tblGrid>
              <a:tr h="371475">
                <a:tc>
                  <a:txBody>
                    <a:bodyPr/>
                    <a:lstStyle/>
                    <a:p>
                      <a:pPr indent="0" lvl="0" marL="0" marR="0" rtl="0" algn="ctr">
                        <a:lnSpc>
                          <a:spcPct val="100000"/>
                        </a:lnSpc>
                        <a:spcBef>
                          <a:spcPts val="0"/>
                        </a:spcBef>
                        <a:spcAft>
                          <a:spcPts val="0"/>
                        </a:spcAft>
                        <a:buClr>
                          <a:srgbClr val="64645A"/>
                        </a:buClr>
                        <a:buSzPts val="1800"/>
                        <a:buFont typeface="Helvetica Neue"/>
                        <a:buNone/>
                      </a:pPr>
                      <a:r>
                        <a:rPr b="1" lang="en-US" sz="1800" u="none" cap="none" strike="noStrike">
                          <a:solidFill>
                            <a:srgbClr val="64645A"/>
                          </a:solidFill>
                        </a:rPr>
                        <a:t>Backlog Item</a:t>
                      </a:r>
                      <a:endParaRPr/>
                    </a:p>
                  </a:txBody>
                  <a:tcPr marT="45700" marB="45700" marR="45700" marL="45700">
                    <a:lnL cap="flat" cmpd="sng" w="12700">
                      <a:solidFill>
                        <a:srgbClr val="64645A"/>
                      </a:solidFill>
                      <a:prstDash val="solid"/>
                      <a:round/>
                      <a:headEnd len="sm" w="sm" type="none"/>
                      <a:tailEnd len="sm" w="sm" type="none"/>
                    </a:lnL>
                    <a:lnR cap="flat" cmpd="sng" w="12700">
                      <a:solidFill>
                        <a:srgbClr val="64645A"/>
                      </a:solidFill>
                      <a:prstDash val="solid"/>
                      <a:round/>
                      <a:headEnd len="sm" w="sm" type="none"/>
                      <a:tailEnd len="sm" w="sm" type="none"/>
                    </a:lnR>
                    <a:lnT cap="flat" cmpd="sng" w="12700">
                      <a:solidFill>
                        <a:srgbClr val="64645A"/>
                      </a:solidFill>
                      <a:prstDash val="solid"/>
                      <a:round/>
                      <a:headEnd len="sm" w="sm" type="none"/>
                      <a:tailEnd len="sm" w="sm" type="none"/>
                    </a:lnT>
                    <a:lnB cap="flat" cmpd="sng" w="38100">
                      <a:solidFill>
                        <a:srgbClr val="64645A"/>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64645A"/>
                        </a:buClr>
                        <a:buSzPts val="1800"/>
                        <a:buFont typeface="Helvetica Neue"/>
                        <a:buNone/>
                      </a:pPr>
                      <a:r>
                        <a:rPr b="1" lang="en-US" sz="1800" u="none" cap="none" strike="noStrike">
                          <a:solidFill>
                            <a:srgbClr val="64645A"/>
                          </a:solidFill>
                        </a:rPr>
                        <a:t>Estimate</a:t>
                      </a:r>
                      <a:endParaRPr/>
                    </a:p>
                  </a:txBody>
                  <a:tcPr marT="45700" marB="45700" marR="45700" marL="45700">
                    <a:lnL cap="flat" cmpd="sng" w="12700">
                      <a:solidFill>
                        <a:srgbClr val="64645A"/>
                      </a:solidFill>
                      <a:prstDash val="solid"/>
                      <a:round/>
                      <a:headEnd len="sm" w="sm" type="none"/>
                      <a:tailEnd len="sm" w="sm" type="none"/>
                    </a:lnL>
                    <a:lnR cap="flat" cmpd="sng" w="12700">
                      <a:solidFill>
                        <a:srgbClr val="64645A"/>
                      </a:solidFill>
                      <a:prstDash val="solid"/>
                      <a:round/>
                      <a:headEnd len="sm" w="sm" type="none"/>
                      <a:tailEnd len="sm" w="sm" type="none"/>
                    </a:lnR>
                    <a:lnT cap="flat" cmpd="sng" w="12700">
                      <a:solidFill>
                        <a:srgbClr val="64645A"/>
                      </a:solidFill>
                      <a:prstDash val="solid"/>
                      <a:round/>
                      <a:headEnd len="sm" w="sm" type="none"/>
                      <a:tailEnd len="sm" w="sm" type="none"/>
                    </a:lnT>
                    <a:lnB cap="flat" cmpd="sng" w="38100">
                      <a:solidFill>
                        <a:srgbClr val="64645A"/>
                      </a:solidFill>
                      <a:prstDash val="solid"/>
                      <a:round/>
                      <a:headEnd len="sm" w="sm" type="none"/>
                      <a:tailEnd len="sm" w="sm" type="none"/>
                    </a:lnB>
                    <a:solidFill>
                      <a:schemeClr val="accent2"/>
                    </a:solidFill>
                  </a:tcPr>
                </a:tc>
              </a:tr>
              <a:tr h="371475">
                <a:tc>
                  <a:txBody>
                    <a:bodyPr/>
                    <a:lstStyle/>
                    <a:p>
                      <a:pPr indent="0" lvl="0" marL="0" marR="0" rtl="0" algn="l">
                        <a:lnSpc>
                          <a:spcPct val="100000"/>
                        </a:lnSpc>
                        <a:spcBef>
                          <a:spcPts val="0"/>
                        </a:spcBef>
                        <a:spcAft>
                          <a:spcPts val="0"/>
                        </a:spcAft>
                        <a:buClr>
                          <a:srgbClr val="3C3C3C"/>
                        </a:buClr>
                        <a:buSzPts val="1800"/>
                        <a:buFont typeface="Helvetica Neue"/>
                        <a:buNone/>
                      </a:pPr>
                      <a:r>
                        <a:rPr lang="en-US" sz="1800" u="none" cap="none" strike="noStrike">
                          <a:solidFill>
                            <a:srgbClr val="3C3C3C"/>
                          </a:solidFill>
                        </a:rPr>
                        <a:t>Allow a guest to make a reservation</a:t>
                      </a:r>
                      <a:endParaRPr/>
                    </a:p>
                  </a:txBody>
                  <a:tcPr marT="45700" marB="45700" marR="45700" marL="45700">
                    <a:lnL cap="flat" cmpd="sng" w="12700">
                      <a:solidFill>
                        <a:srgbClr val="64645A"/>
                      </a:solidFill>
                      <a:prstDash val="solid"/>
                      <a:round/>
                      <a:headEnd len="sm" w="sm" type="none"/>
                      <a:tailEnd len="sm" w="sm" type="none"/>
                    </a:lnL>
                    <a:lnR cap="flat" cmpd="sng" w="12700">
                      <a:solidFill>
                        <a:srgbClr val="64645A"/>
                      </a:solidFill>
                      <a:prstDash val="solid"/>
                      <a:round/>
                      <a:headEnd len="sm" w="sm" type="none"/>
                      <a:tailEnd len="sm" w="sm" type="none"/>
                    </a:lnR>
                    <a:lnT cap="flat" cmpd="sng" w="38100">
                      <a:solidFill>
                        <a:srgbClr val="64645A"/>
                      </a:solidFill>
                      <a:prstDash val="solid"/>
                      <a:round/>
                      <a:headEnd len="sm" w="sm" type="none"/>
                      <a:tailEnd len="sm" w="sm" type="none"/>
                    </a:lnT>
                    <a:lnB cap="flat" cmpd="sng" w="12700">
                      <a:solidFill>
                        <a:srgbClr val="64645A"/>
                      </a:solidFill>
                      <a:prstDash val="solid"/>
                      <a:round/>
                      <a:headEnd len="sm" w="sm" type="none"/>
                      <a:tailEnd len="sm" w="sm" type="none"/>
                    </a:lnB>
                    <a:solidFill>
                      <a:srgbClr val="D8E8F5"/>
                    </a:solidFill>
                  </a:tcPr>
                </a:tc>
                <a:tc>
                  <a:txBody>
                    <a:bodyPr/>
                    <a:lstStyle/>
                    <a:p>
                      <a:pPr indent="0" lvl="0" marL="0" marR="0" rtl="0" algn="ctr">
                        <a:lnSpc>
                          <a:spcPct val="100000"/>
                        </a:lnSpc>
                        <a:spcBef>
                          <a:spcPts val="0"/>
                        </a:spcBef>
                        <a:spcAft>
                          <a:spcPts val="0"/>
                        </a:spcAft>
                        <a:buClr>
                          <a:srgbClr val="3C3C3C"/>
                        </a:buClr>
                        <a:buSzPts val="1800"/>
                        <a:buFont typeface="Helvetica Neue"/>
                        <a:buNone/>
                      </a:pPr>
                      <a:r>
                        <a:rPr lang="en-US" sz="1800" u="none" cap="none" strike="noStrike">
                          <a:solidFill>
                            <a:srgbClr val="3C3C3C"/>
                          </a:solidFill>
                        </a:rPr>
                        <a:t>3</a:t>
                      </a:r>
                      <a:endParaRPr/>
                    </a:p>
                  </a:txBody>
                  <a:tcPr marT="45700" marB="45700" marR="45700" marL="45700">
                    <a:lnL cap="flat" cmpd="sng" w="12700">
                      <a:solidFill>
                        <a:srgbClr val="64645A"/>
                      </a:solidFill>
                      <a:prstDash val="solid"/>
                      <a:round/>
                      <a:headEnd len="sm" w="sm" type="none"/>
                      <a:tailEnd len="sm" w="sm" type="none"/>
                    </a:lnL>
                    <a:lnR cap="flat" cmpd="sng" w="12700">
                      <a:solidFill>
                        <a:srgbClr val="64645A"/>
                      </a:solidFill>
                      <a:prstDash val="solid"/>
                      <a:round/>
                      <a:headEnd len="sm" w="sm" type="none"/>
                      <a:tailEnd len="sm" w="sm" type="none"/>
                    </a:lnR>
                    <a:lnT cap="flat" cmpd="sng" w="38100">
                      <a:solidFill>
                        <a:srgbClr val="64645A"/>
                      </a:solidFill>
                      <a:prstDash val="solid"/>
                      <a:round/>
                      <a:headEnd len="sm" w="sm" type="none"/>
                      <a:tailEnd len="sm" w="sm" type="none"/>
                    </a:lnT>
                    <a:lnB cap="flat" cmpd="sng" w="12700">
                      <a:solidFill>
                        <a:srgbClr val="64645A"/>
                      </a:solidFill>
                      <a:prstDash val="solid"/>
                      <a:round/>
                      <a:headEnd len="sm" w="sm" type="none"/>
                      <a:tailEnd len="sm" w="sm" type="none"/>
                    </a:lnB>
                    <a:solidFill>
                      <a:srgbClr val="D8E8F5"/>
                    </a:solidFill>
                  </a:tcPr>
                </a:tc>
              </a:tr>
              <a:tr h="371475">
                <a:tc>
                  <a:txBody>
                    <a:bodyPr/>
                    <a:lstStyle/>
                    <a:p>
                      <a:pPr indent="0" lvl="0" marL="0" marR="0" rtl="0" algn="l">
                        <a:lnSpc>
                          <a:spcPct val="100000"/>
                        </a:lnSpc>
                        <a:spcBef>
                          <a:spcPts val="0"/>
                        </a:spcBef>
                        <a:spcAft>
                          <a:spcPts val="0"/>
                        </a:spcAft>
                        <a:buClr>
                          <a:srgbClr val="3C3C3C"/>
                        </a:buClr>
                        <a:buSzPts val="1800"/>
                        <a:buFont typeface="Helvetica Neue"/>
                        <a:buNone/>
                      </a:pPr>
                      <a:r>
                        <a:rPr lang="en-US" sz="1800" u="none" cap="none" strike="noStrike">
                          <a:solidFill>
                            <a:srgbClr val="3C3C3C"/>
                          </a:solidFill>
                        </a:rPr>
                        <a:t>As a guest, I want to cancel a reservation.</a:t>
                      </a:r>
                      <a:endParaRPr/>
                    </a:p>
                  </a:txBody>
                  <a:tcPr marT="45700" marB="45700" marR="45700" marL="45700">
                    <a:lnL cap="flat" cmpd="sng" w="12700">
                      <a:solidFill>
                        <a:srgbClr val="64645A"/>
                      </a:solidFill>
                      <a:prstDash val="solid"/>
                      <a:round/>
                      <a:headEnd len="sm" w="sm" type="none"/>
                      <a:tailEnd len="sm" w="sm" type="none"/>
                    </a:lnL>
                    <a:lnR cap="flat" cmpd="sng" w="12700">
                      <a:solidFill>
                        <a:srgbClr val="64645A"/>
                      </a:solidFill>
                      <a:prstDash val="solid"/>
                      <a:round/>
                      <a:headEnd len="sm" w="sm" type="none"/>
                      <a:tailEnd len="sm" w="sm" type="none"/>
                    </a:lnR>
                    <a:lnT cap="flat" cmpd="sng" w="12700">
                      <a:solidFill>
                        <a:srgbClr val="64645A"/>
                      </a:solidFill>
                      <a:prstDash val="solid"/>
                      <a:round/>
                      <a:headEnd len="sm" w="sm" type="none"/>
                      <a:tailEnd len="sm" w="sm" type="none"/>
                    </a:lnT>
                    <a:lnB cap="flat" cmpd="sng" w="12700">
                      <a:solidFill>
                        <a:srgbClr val="64645A"/>
                      </a:solidFill>
                      <a:prstDash val="solid"/>
                      <a:round/>
                      <a:headEnd len="sm" w="sm" type="none"/>
                      <a:tailEnd len="sm" w="sm" type="none"/>
                    </a:lnB>
                    <a:solidFill>
                      <a:srgbClr val="EDF4FA"/>
                    </a:solidFill>
                  </a:tcPr>
                </a:tc>
                <a:tc>
                  <a:txBody>
                    <a:bodyPr/>
                    <a:lstStyle/>
                    <a:p>
                      <a:pPr indent="0" lvl="0" marL="0" marR="0" rtl="0" algn="ctr">
                        <a:lnSpc>
                          <a:spcPct val="100000"/>
                        </a:lnSpc>
                        <a:spcBef>
                          <a:spcPts val="0"/>
                        </a:spcBef>
                        <a:spcAft>
                          <a:spcPts val="0"/>
                        </a:spcAft>
                        <a:buClr>
                          <a:srgbClr val="3C3C3C"/>
                        </a:buClr>
                        <a:buSzPts val="1800"/>
                        <a:buFont typeface="Helvetica Neue"/>
                        <a:buNone/>
                      </a:pPr>
                      <a:r>
                        <a:rPr lang="en-US" sz="1800" u="none" cap="none" strike="noStrike">
                          <a:solidFill>
                            <a:srgbClr val="3C3C3C"/>
                          </a:solidFill>
                        </a:rPr>
                        <a:t>5</a:t>
                      </a:r>
                      <a:endParaRPr/>
                    </a:p>
                  </a:txBody>
                  <a:tcPr marT="45700" marB="45700" marR="45700" marL="45700">
                    <a:lnL cap="flat" cmpd="sng" w="12700">
                      <a:solidFill>
                        <a:srgbClr val="64645A"/>
                      </a:solidFill>
                      <a:prstDash val="solid"/>
                      <a:round/>
                      <a:headEnd len="sm" w="sm" type="none"/>
                      <a:tailEnd len="sm" w="sm" type="none"/>
                    </a:lnL>
                    <a:lnR cap="flat" cmpd="sng" w="12700">
                      <a:solidFill>
                        <a:srgbClr val="64645A"/>
                      </a:solidFill>
                      <a:prstDash val="solid"/>
                      <a:round/>
                      <a:headEnd len="sm" w="sm" type="none"/>
                      <a:tailEnd len="sm" w="sm" type="none"/>
                    </a:lnR>
                    <a:lnT cap="flat" cmpd="sng" w="12700">
                      <a:solidFill>
                        <a:srgbClr val="64645A"/>
                      </a:solidFill>
                      <a:prstDash val="solid"/>
                      <a:round/>
                      <a:headEnd len="sm" w="sm" type="none"/>
                      <a:tailEnd len="sm" w="sm" type="none"/>
                    </a:lnT>
                    <a:lnB cap="flat" cmpd="sng" w="12700">
                      <a:solidFill>
                        <a:srgbClr val="64645A"/>
                      </a:solidFill>
                      <a:prstDash val="solid"/>
                      <a:round/>
                      <a:headEnd len="sm" w="sm" type="none"/>
                      <a:tailEnd len="sm" w="sm" type="none"/>
                    </a:lnB>
                    <a:solidFill>
                      <a:srgbClr val="EDF4FA"/>
                    </a:solidFill>
                  </a:tcPr>
                </a:tc>
              </a:tr>
              <a:tr h="639750">
                <a:tc>
                  <a:txBody>
                    <a:bodyPr/>
                    <a:lstStyle/>
                    <a:p>
                      <a:pPr indent="0" lvl="0" marL="0" marR="0" rtl="0" algn="l">
                        <a:lnSpc>
                          <a:spcPct val="100000"/>
                        </a:lnSpc>
                        <a:spcBef>
                          <a:spcPts val="0"/>
                        </a:spcBef>
                        <a:spcAft>
                          <a:spcPts val="0"/>
                        </a:spcAft>
                        <a:buClr>
                          <a:srgbClr val="3C3C3C"/>
                        </a:buClr>
                        <a:buSzPts val="1800"/>
                        <a:buFont typeface="Helvetica Neue"/>
                        <a:buNone/>
                      </a:pPr>
                      <a:r>
                        <a:rPr lang="en-US" sz="1800" u="none" cap="none" strike="noStrike">
                          <a:solidFill>
                            <a:srgbClr val="3C3C3C"/>
                          </a:solidFill>
                        </a:rPr>
                        <a:t>As a guest, I want to change the dates of a reservation.</a:t>
                      </a:r>
                      <a:endParaRPr/>
                    </a:p>
                  </a:txBody>
                  <a:tcPr marT="45700" marB="45700" marR="45700" marL="45700">
                    <a:lnL cap="flat" cmpd="sng" w="12700">
                      <a:solidFill>
                        <a:srgbClr val="64645A"/>
                      </a:solidFill>
                      <a:prstDash val="solid"/>
                      <a:round/>
                      <a:headEnd len="sm" w="sm" type="none"/>
                      <a:tailEnd len="sm" w="sm" type="none"/>
                    </a:lnL>
                    <a:lnR cap="flat" cmpd="sng" w="12700">
                      <a:solidFill>
                        <a:srgbClr val="64645A"/>
                      </a:solidFill>
                      <a:prstDash val="solid"/>
                      <a:round/>
                      <a:headEnd len="sm" w="sm" type="none"/>
                      <a:tailEnd len="sm" w="sm" type="none"/>
                    </a:lnR>
                    <a:lnT cap="flat" cmpd="sng" w="12700">
                      <a:solidFill>
                        <a:srgbClr val="64645A"/>
                      </a:solidFill>
                      <a:prstDash val="solid"/>
                      <a:round/>
                      <a:headEnd len="sm" w="sm" type="none"/>
                      <a:tailEnd len="sm" w="sm" type="none"/>
                    </a:lnT>
                    <a:lnB cap="flat" cmpd="sng" w="12700">
                      <a:solidFill>
                        <a:srgbClr val="64645A"/>
                      </a:solidFill>
                      <a:prstDash val="solid"/>
                      <a:round/>
                      <a:headEnd len="sm" w="sm" type="none"/>
                      <a:tailEnd len="sm" w="sm" type="none"/>
                    </a:lnB>
                    <a:solidFill>
                      <a:srgbClr val="D8E8F5"/>
                    </a:solidFill>
                  </a:tcPr>
                </a:tc>
                <a:tc>
                  <a:txBody>
                    <a:bodyPr/>
                    <a:lstStyle/>
                    <a:p>
                      <a:pPr indent="0" lvl="0" marL="0" marR="0" rtl="0" algn="ctr">
                        <a:lnSpc>
                          <a:spcPct val="100000"/>
                        </a:lnSpc>
                        <a:spcBef>
                          <a:spcPts val="0"/>
                        </a:spcBef>
                        <a:spcAft>
                          <a:spcPts val="0"/>
                        </a:spcAft>
                        <a:buClr>
                          <a:srgbClr val="3C3C3C"/>
                        </a:buClr>
                        <a:buSzPts val="1800"/>
                        <a:buFont typeface="Helvetica Neue"/>
                        <a:buNone/>
                      </a:pPr>
                      <a:r>
                        <a:rPr lang="en-US" sz="1800" u="none" cap="none" strike="noStrike">
                          <a:solidFill>
                            <a:srgbClr val="3C3C3C"/>
                          </a:solidFill>
                        </a:rPr>
                        <a:t>8</a:t>
                      </a:r>
                      <a:endParaRPr/>
                    </a:p>
                  </a:txBody>
                  <a:tcPr marT="45700" marB="45700" marR="45700" marL="45700">
                    <a:lnL cap="flat" cmpd="sng" w="12700">
                      <a:solidFill>
                        <a:srgbClr val="64645A"/>
                      </a:solidFill>
                      <a:prstDash val="solid"/>
                      <a:round/>
                      <a:headEnd len="sm" w="sm" type="none"/>
                      <a:tailEnd len="sm" w="sm" type="none"/>
                    </a:lnL>
                    <a:lnR cap="flat" cmpd="sng" w="12700">
                      <a:solidFill>
                        <a:srgbClr val="64645A"/>
                      </a:solidFill>
                      <a:prstDash val="solid"/>
                      <a:round/>
                      <a:headEnd len="sm" w="sm" type="none"/>
                      <a:tailEnd len="sm" w="sm" type="none"/>
                    </a:lnR>
                    <a:lnT cap="flat" cmpd="sng" w="12700">
                      <a:solidFill>
                        <a:srgbClr val="64645A"/>
                      </a:solidFill>
                      <a:prstDash val="solid"/>
                      <a:round/>
                      <a:headEnd len="sm" w="sm" type="none"/>
                      <a:tailEnd len="sm" w="sm" type="none"/>
                    </a:lnT>
                    <a:lnB cap="flat" cmpd="sng" w="12700">
                      <a:solidFill>
                        <a:srgbClr val="64645A"/>
                      </a:solidFill>
                      <a:prstDash val="solid"/>
                      <a:round/>
                      <a:headEnd len="sm" w="sm" type="none"/>
                      <a:tailEnd len="sm" w="sm" type="none"/>
                    </a:lnB>
                    <a:solidFill>
                      <a:srgbClr val="D8E8F5"/>
                    </a:solidFill>
                  </a:tcPr>
                </a:tc>
              </a:tr>
              <a:tr h="639750">
                <a:tc>
                  <a:txBody>
                    <a:bodyPr/>
                    <a:lstStyle/>
                    <a:p>
                      <a:pPr indent="0" lvl="0" marL="0" marR="0" rtl="0" algn="l">
                        <a:lnSpc>
                          <a:spcPct val="100000"/>
                        </a:lnSpc>
                        <a:spcBef>
                          <a:spcPts val="0"/>
                        </a:spcBef>
                        <a:spcAft>
                          <a:spcPts val="0"/>
                        </a:spcAft>
                        <a:buClr>
                          <a:srgbClr val="3C3C3C"/>
                        </a:buClr>
                        <a:buSzPts val="1800"/>
                        <a:buFont typeface="Helvetica Neue"/>
                        <a:buNone/>
                      </a:pPr>
                      <a:r>
                        <a:rPr lang="en-US" sz="1800" u="none" cap="none" strike="noStrike">
                          <a:solidFill>
                            <a:srgbClr val="3C3C3C"/>
                          </a:solidFill>
                        </a:rPr>
                        <a:t>As a hotel employee, I can run RevPAR reports (revenue-per-available-room)</a:t>
                      </a:r>
                      <a:endParaRPr/>
                    </a:p>
                  </a:txBody>
                  <a:tcPr marT="45700" marB="45700" marR="45700" marL="45700">
                    <a:lnL cap="flat" cmpd="sng" w="12700">
                      <a:solidFill>
                        <a:srgbClr val="64645A"/>
                      </a:solidFill>
                      <a:prstDash val="solid"/>
                      <a:round/>
                      <a:headEnd len="sm" w="sm" type="none"/>
                      <a:tailEnd len="sm" w="sm" type="none"/>
                    </a:lnL>
                    <a:lnR cap="flat" cmpd="sng" w="12700">
                      <a:solidFill>
                        <a:srgbClr val="64645A"/>
                      </a:solidFill>
                      <a:prstDash val="solid"/>
                      <a:round/>
                      <a:headEnd len="sm" w="sm" type="none"/>
                      <a:tailEnd len="sm" w="sm" type="none"/>
                    </a:lnR>
                    <a:lnT cap="flat" cmpd="sng" w="12700">
                      <a:solidFill>
                        <a:srgbClr val="64645A"/>
                      </a:solidFill>
                      <a:prstDash val="solid"/>
                      <a:round/>
                      <a:headEnd len="sm" w="sm" type="none"/>
                      <a:tailEnd len="sm" w="sm" type="none"/>
                    </a:lnT>
                    <a:lnB cap="flat" cmpd="sng" w="12700">
                      <a:solidFill>
                        <a:srgbClr val="64645A"/>
                      </a:solidFill>
                      <a:prstDash val="solid"/>
                      <a:round/>
                      <a:headEnd len="sm" w="sm" type="none"/>
                      <a:tailEnd len="sm" w="sm" type="none"/>
                    </a:lnB>
                    <a:solidFill>
                      <a:srgbClr val="EDF4FA"/>
                    </a:solidFill>
                  </a:tcPr>
                </a:tc>
                <a:tc>
                  <a:txBody>
                    <a:bodyPr/>
                    <a:lstStyle/>
                    <a:p>
                      <a:pPr indent="0" lvl="0" marL="0" marR="0" rtl="0" algn="ctr">
                        <a:lnSpc>
                          <a:spcPct val="100000"/>
                        </a:lnSpc>
                        <a:spcBef>
                          <a:spcPts val="0"/>
                        </a:spcBef>
                        <a:spcAft>
                          <a:spcPts val="0"/>
                        </a:spcAft>
                        <a:buClr>
                          <a:srgbClr val="3C3C3C"/>
                        </a:buClr>
                        <a:buSzPts val="1800"/>
                        <a:buFont typeface="Helvetica Neue"/>
                        <a:buNone/>
                      </a:pPr>
                      <a:r>
                        <a:rPr lang="en-US" sz="1800" u="none" cap="none" strike="noStrike">
                          <a:solidFill>
                            <a:srgbClr val="3C3C3C"/>
                          </a:solidFill>
                        </a:rPr>
                        <a:t>1</a:t>
                      </a:r>
                      <a:endParaRPr/>
                    </a:p>
                  </a:txBody>
                  <a:tcPr marT="45700" marB="45700" marR="45700" marL="45700">
                    <a:lnL cap="flat" cmpd="sng" w="12700">
                      <a:solidFill>
                        <a:srgbClr val="64645A"/>
                      </a:solidFill>
                      <a:prstDash val="solid"/>
                      <a:round/>
                      <a:headEnd len="sm" w="sm" type="none"/>
                      <a:tailEnd len="sm" w="sm" type="none"/>
                    </a:lnL>
                    <a:lnR cap="flat" cmpd="sng" w="12700">
                      <a:solidFill>
                        <a:srgbClr val="64645A"/>
                      </a:solidFill>
                      <a:prstDash val="solid"/>
                      <a:round/>
                      <a:headEnd len="sm" w="sm" type="none"/>
                      <a:tailEnd len="sm" w="sm" type="none"/>
                    </a:lnR>
                    <a:lnT cap="flat" cmpd="sng" w="12700">
                      <a:solidFill>
                        <a:srgbClr val="64645A"/>
                      </a:solidFill>
                      <a:prstDash val="solid"/>
                      <a:round/>
                      <a:headEnd len="sm" w="sm" type="none"/>
                      <a:tailEnd len="sm" w="sm" type="none"/>
                    </a:lnT>
                    <a:lnB cap="flat" cmpd="sng" w="12700">
                      <a:solidFill>
                        <a:srgbClr val="64645A"/>
                      </a:solidFill>
                      <a:prstDash val="solid"/>
                      <a:round/>
                      <a:headEnd len="sm" w="sm" type="none"/>
                      <a:tailEnd len="sm" w="sm" type="none"/>
                    </a:lnB>
                    <a:solidFill>
                      <a:srgbClr val="EDF4FA"/>
                    </a:solidFill>
                  </a:tcPr>
                </a:tc>
              </a:tr>
              <a:tr h="371475">
                <a:tc>
                  <a:txBody>
                    <a:bodyPr/>
                    <a:lstStyle/>
                    <a:p>
                      <a:pPr indent="0" lvl="0" marL="0" marR="0" rtl="0" algn="l">
                        <a:lnSpc>
                          <a:spcPct val="100000"/>
                        </a:lnSpc>
                        <a:spcBef>
                          <a:spcPts val="0"/>
                        </a:spcBef>
                        <a:spcAft>
                          <a:spcPts val="0"/>
                        </a:spcAft>
                        <a:buClr>
                          <a:srgbClr val="3C3C3C"/>
                        </a:buClr>
                        <a:buSzPts val="1800"/>
                        <a:buFont typeface="Helvetica Neue"/>
                        <a:buNone/>
                      </a:pPr>
                      <a:r>
                        <a:rPr lang="en-US" sz="1800" u="none" cap="none" strike="noStrike">
                          <a:solidFill>
                            <a:srgbClr val="3C3C3C"/>
                          </a:solidFill>
                        </a:rPr>
                        <a:t>Improve exception handling</a:t>
                      </a:r>
                      <a:endParaRPr/>
                    </a:p>
                  </a:txBody>
                  <a:tcPr marT="45700" marB="45700" marR="45700" marL="45700">
                    <a:lnL cap="flat" cmpd="sng" w="12700">
                      <a:solidFill>
                        <a:srgbClr val="64645A"/>
                      </a:solidFill>
                      <a:prstDash val="solid"/>
                      <a:round/>
                      <a:headEnd len="sm" w="sm" type="none"/>
                      <a:tailEnd len="sm" w="sm" type="none"/>
                    </a:lnL>
                    <a:lnR cap="flat" cmpd="sng" w="12700">
                      <a:solidFill>
                        <a:srgbClr val="64645A"/>
                      </a:solidFill>
                      <a:prstDash val="solid"/>
                      <a:round/>
                      <a:headEnd len="sm" w="sm" type="none"/>
                      <a:tailEnd len="sm" w="sm" type="none"/>
                    </a:lnR>
                    <a:lnT cap="flat" cmpd="sng" w="12700">
                      <a:solidFill>
                        <a:srgbClr val="64645A"/>
                      </a:solidFill>
                      <a:prstDash val="solid"/>
                      <a:round/>
                      <a:headEnd len="sm" w="sm" type="none"/>
                      <a:tailEnd len="sm" w="sm" type="none"/>
                    </a:lnT>
                    <a:lnB cap="flat" cmpd="sng" w="12700">
                      <a:solidFill>
                        <a:srgbClr val="64645A"/>
                      </a:solidFill>
                      <a:prstDash val="solid"/>
                      <a:round/>
                      <a:headEnd len="sm" w="sm" type="none"/>
                      <a:tailEnd len="sm" w="sm" type="none"/>
                    </a:lnB>
                    <a:solidFill>
                      <a:srgbClr val="D8E8F5"/>
                    </a:solidFill>
                  </a:tcPr>
                </a:tc>
                <a:tc>
                  <a:txBody>
                    <a:bodyPr/>
                    <a:lstStyle/>
                    <a:p>
                      <a:pPr indent="0" lvl="0" marL="0" marR="0" rtl="0" algn="ctr">
                        <a:lnSpc>
                          <a:spcPct val="100000"/>
                        </a:lnSpc>
                        <a:spcBef>
                          <a:spcPts val="0"/>
                        </a:spcBef>
                        <a:spcAft>
                          <a:spcPts val="0"/>
                        </a:spcAft>
                        <a:buClr>
                          <a:srgbClr val="3C3C3C"/>
                        </a:buClr>
                        <a:buSzPts val="1800"/>
                        <a:buFont typeface="Helvetica Neue"/>
                        <a:buNone/>
                      </a:pPr>
                      <a:r>
                        <a:rPr lang="en-US" sz="1800" u="none" cap="none" strike="noStrike">
                          <a:solidFill>
                            <a:srgbClr val="3C3C3C"/>
                          </a:solidFill>
                        </a:rPr>
                        <a:t>2</a:t>
                      </a:r>
                      <a:endParaRPr/>
                    </a:p>
                  </a:txBody>
                  <a:tcPr marT="45700" marB="45700" marR="45700" marL="45700">
                    <a:lnL cap="flat" cmpd="sng" w="12700">
                      <a:solidFill>
                        <a:srgbClr val="64645A"/>
                      </a:solidFill>
                      <a:prstDash val="solid"/>
                      <a:round/>
                      <a:headEnd len="sm" w="sm" type="none"/>
                      <a:tailEnd len="sm" w="sm" type="none"/>
                    </a:lnL>
                    <a:lnR cap="flat" cmpd="sng" w="12700">
                      <a:solidFill>
                        <a:srgbClr val="64645A"/>
                      </a:solidFill>
                      <a:prstDash val="solid"/>
                      <a:round/>
                      <a:headEnd len="sm" w="sm" type="none"/>
                      <a:tailEnd len="sm" w="sm" type="none"/>
                    </a:lnR>
                    <a:lnT cap="flat" cmpd="sng" w="12700">
                      <a:solidFill>
                        <a:srgbClr val="64645A"/>
                      </a:solidFill>
                      <a:prstDash val="solid"/>
                      <a:round/>
                      <a:headEnd len="sm" w="sm" type="none"/>
                      <a:tailEnd len="sm" w="sm" type="none"/>
                    </a:lnT>
                    <a:lnB cap="flat" cmpd="sng" w="12700">
                      <a:solidFill>
                        <a:srgbClr val="64645A"/>
                      </a:solidFill>
                      <a:prstDash val="solid"/>
                      <a:round/>
                      <a:headEnd len="sm" w="sm" type="none"/>
                      <a:tailEnd len="sm" w="sm" type="none"/>
                    </a:lnB>
                    <a:solidFill>
                      <a:srgbClr val="D8E8F5"/>
                    </a:solidFill>
                  </a:tcPr>
                </a:tc>
              </a:tr>
              <a:tr h="371475">
                <a:tc>
                  <a:txBody>
                    <a:bodyPr/>
                    <a:lstStyle/>
                    <a:p>
                      <a:pPr indent="0" lvl="0" marL="0" marR="0" rtl="0" algn="l">
                        <a:lnSpc>
                          <a:spcPct val="100000"/>
                        </a:lnSpc>
                        <a:spcBef>
                          <a:spcPts val="0"/>
                        </a:spcBef>
                        <a:spcAft>
                          <a:spcPts val="0"/>
                        </a:spcAft>
                        <a:buClr>
                          <a:srgbClr val="3C3C3C"/>
                        </a:buClr>
                        <a:buSzPts val="1800"/>
                        <a:buFont typeface="Helvetica Neue"/>
                        <a:buNone/>
                      </a:pPr>
                      <a:r>
                        <a:rPr lang="en-US" sz="1800" u="none" cap="none" strike="noStrike">
                          <a:solidFill>
                            <a:srgbClr val="3C3C3C"/>
                          </a:solidFill>
                        </a:rPr>
                        <a:t>…</a:t>
                      </a:r>
                      <a:endParaRPr/>
                    </a:p>
                  </a:txBody>
                  <a:tcPr marT="45700" marB="45700" marR="45700" marL="45700">
                    <a:lnL cap="flat" cmpd="sng" w="12700">
                      <a:solidFill>
                        <a:srgbClr val="64645A"/>
                      </a:solidFill>
                      <a:prstDash val="solid"/>
                      <a:round/>
                      <a:headEnd len="sm" w="sm" type="none"/>
                      <a:tailEnd len="sm" w="sm" type="none"/>
                    </a:lnL>
                    <a:lnR cap="flat" cmpd="sng" w="12700">
                      <a:solidFill>
                        <a:srgbClr val="64645A"/>
                      </a:solidFill>
                      <a:prstDash val="solid"/>
                      <a:round/>
                      <a:headEnd len="sm" w="sm" type="none"/>
                      <a:tailEnd len="sm" w="sm" type="none"/>
                    </a:lnR>
                    <a:lnT cap="flat" cmpd="sng" w="12700">
                      <a:solidFill>
                        <a:srgbClr val="64645A"/>
                      </a:solidFill>
                      <a:prstDash val="solid"/>
                      <a:round/>
                      <a:headEnd len="sm" w="sm" type="none"/>
                      <a:tailEnd len="sm" w="sm" type="none"/>
                    </a:lnT>
                    <a:lnB cap="flat" cmpd="sng" w="12700">
                      <a:solidFill>
                        <a:srgbClr val="64645A"/>
                      </a:solidFill>
                      <a:prstDash val="solid"/>
                      <a:round/>
                      <a:headEnd len="sm" w="sm" type="none"/>
                      <a:tailEnd len="sm" w="sm" type="none"/>
                    </a:lnB>
                    <a:solidFill>
                      <a:srgbClr val="EDF4FA"/>
                    </a:solidFill>
                  </a:tcPr>
                </a:tc>
                <a:tc>
                  <a:txBody>
                    <a:bodyPr/>
                    <a:lstStyle/>
                    <a:p>
                      <a:pPr indent="0" lvl="0" marL="0" marR="0" rtl="0" algn="ctr">
                        <a:lnSpc>
                          <a:spcPct val="100000"/>
                        </a:lnSpc>
                        <a:spcBef>
                          <a:spcPts val="0"/>
                        </a:spcBef>
                        <a:spcAft>
                          <a:spcPts val="0"/>
                        </a:spcAft>
                        <a:buClr>
                          <a:srgbClr val="3C3C3C"/>
                        </a:buClr>
                        <a:buSzPts val="1800"/>
                        <a:buFont typeface="Helvetica Neue"/>
                        <a:buNone/>
                      </a:pPr>
                      <a:r>
                        <a:rPr lang="en-US" sz="1800" u="none" cap="none" strike="noStrike">
                          <a:solidFill>
                            <a:srgbClr val="3C3C3C"/>
                          </a:solidFill>
                        </a:rPr>
                        <a:t>13</a:t>
                      </a:r>
                      <a:endParaRPr/>
                    </a:p>
                  </a:txBody>
                  <a:tcPr marT="45700" marB="45700" marR="45700" marL="45700">
                    <a:lnL cap="flat" cmpd="sng" w="12700">
                      <a:solidFill>
                        <a:srgbClr val="64645A"/>
                      </a:solidFill>
                      <a:prstDash val="solid"/>
                      <a:round/>
                      <a:headEnd len="sm" w="sm" type="none"/>
                      <a:tailEnd len="sm" w="sm" type="none"/>
                    </a:lnL>
                    <a:lnR cap="flat" cmpd="sng" w="12700">
                      <a:solidFill>
                        <a:srgbClr val="64645A"/>
                      </a:solidFill>
                      <a:prstDash val="solid"/>
                      <a:round/>
                      <a:headEnd len="sm" w="sm" type="none"/>
                      <a:tailEnd len="sm" w="sm" type="none"/>
                    </a:lnR>
                    <a:lnT cap="flat" cmpd="sng" w="12700">
                      <a:solidFill>
                        <a:srgbClr val="64645A"/>
                      </a:solidFill>
                      <a:prstDash val="solid"/>
                      <a:round/>
                      <a:headEnd len="sm" w="sm" type="none"/>
                      <a:tailEnd len="sm" w="sm" type="none"/>
                    </a:lnT>
                    <a:lnB cap="flat" cmpd="sng" w="12700">
                      <a:solidFill>
                        <a:srgbClr val="64645A"/>
                      </a:solidFill>
                      <a:prstDash val="solid"/>
                      <a:round/>
                      <a:headEnd len="sm" w="sm" type="none"/>
                      <a:tailEnd len="sm" w="sm" type="none"/>
                    </a:lnB>
                    <a:solidFill>
                      <a:srgbClr val="EDF4FA"/>
                    </a:solidFill>
                  </a:tcPr>
                </a:tc>
              </a:tr>
              <a:tr h="371475">
                <a:tc>
                  <a:txBody>
                    <a:bodyPr/>
                    <a:lstStyle/>
                    <a:p>
                      <a:pPr indent="0" lvl="0" marL="0" marR="0" rtl="0" algn="l">
                        <a:lnSpc>
                          <a:spcPct val="100000"/>
                        </a:lnSpc>
                        <a:spcBef>
                          <a:spcPts val="0"/>
                        </a:spcBef>
                        <a:spcAft>
                          <a:spcPts val="0"/>
                        </a:spcAft>
                        <a:buClr>
                          <a:srgbClr val="3C3C3C"/>
                        </a:buClr>
                        <a:buSzPts val="1800"/>
                        <a:buFont typeface="Helvetica Neue"/>
                        <a:buNone/>
                      </a:pPr>
                      <a:r>
                        <a:rPr lang="en-US" sz="1800" u="none" cap="none" strike="noStrike">
                          <a:solidFill>
                            <a:srgbClr val="3C3C3C"/>
                          </a:solidFill>
                        </a:rPr>
                        <a:t>…</a:t>
                      </a:r>
                      <a:endParaRPr/>
                    </a:p>
                  </a:txBody>
                  <a:tcPr marT="45700" marB="45700" marR="45700" marL="45700">
                    <a:lnL cap="flat" cmpd="sng" w="12700">
                      <a:solidFill>
                        <a:srgbClr val="64645A"/>
                      </a:solidFill>
                      <a:prstDash val="solid"/>
                      <a:round/>
                      <a:headEnd len="sm" w="sm" type="none"/>
                      <a:tailEnd len="sm" w="sm" type="none"/>
                    </a:lnL>
                    <a:lnR cap="flat" cmpd="sng" w="12700">
                      <a:solidFill>
                        <a:srgbClr val="64645A"/>
                      </a:solidFill>
                      <a:prstDash val="solid"/>
                      <a:round/>
                      <a:headEnd len="sm" w="sm" type="none"/>
                      <a:tailEnd len="sm" w="sm" type="none"/>
                    </a:lnR>
                    <a:lnT cap="flat" cmpd="sng" w="12700">
                      <a:solidFill>
                        <a:srgbClr val="64645A"/>
                      </a:solidFill>
                      <a:prstDash val="solid"/>
                      <a:round/>
                      <a:headEnd len="sm" w="sm" type="none"/>
                      <a:tailEnd len="sm" w="sm" type="none"/>
                    </a:lnT>
                    <a:lnB cap="flat" cmpd="sng" w="12700">
                      <a:solidFill>
                        <a:srgbClr val="64645A"/>
                      </a:solidFill>
                      <a:prstDash val="solid"/>
                      <a:round/>
                      <a:headEnd len="sm" w="sm" type="none"/>
                      <a:tailEnd len="sm" w="sm" type="none"/>
                    </a:lnB>
                    <a:solidFill>
                      <a:srgbClr val="D8E8F5"/>
                    </a:solidFill>
                  </a:tcPr>
                </a:tc>
                <a:tc>
                  <a:txBody>
                    <a:bodyPr/>
                    <a:lstStyle/>
                    <a:p>
                      <a:pPr indent="0" lvl="0" marL="0" marR="0" rtl="0" algn="ctr">
                        <a:lnSpc>
                          <a:spcPct val="100000"/>
                        </a:lnSpc>
                        <a:spcBef>
                          <a:spcPts val="0"/>
                        </a:spcBef>
                        <a:spcAft>
                          <a:spcPts val="0"/>
                        </a:spcAft>
                        <a:buClr>
                          <a:srgbClr val="3C3C3C"/>
                        </a:buClr>
                        <a:buSzPts val="1800"/>
                        <a:buFont typeface="Helvetica Neue"/>
                        <a:buNone/>
                      </a:pPr>
                      <a:r>
                        <a:rPr lang="en-US" sz="1800" u="none" cap="none" strike="noStrike">
                          <a:solidFill>
                            <a:srgbClr val="3C3C3C"/>
                          </a:solidFill>
                        </a:rPr>
                        <a:t>3</a:t>
                      </a:r>
                      <a:endParaRPr/>
                    </a:p>
                  </a:txBody>
                  <a:tcPr marT="45700" marB="45700" marR="45700" marL="45700">
                    <a:lnL cap="flat" cmpd="sng" w="12700">
                      <a:solidFill>
                        <a:srgbClr val="64645A"/>
                      </a:solidFill>
                      <a:prstDash val="solid"/>
                      <a:round/>
                      <a:headEnd len="sm" w="sm" type="none"/>
                      <a:tailEnd len="sm" w="sm" type="none"/>
                    </a:lnL>
                    <a:lnR cap="flat" cmpd="sng" w="12700">
                      <a:solidFill>
                        <a:srgbClr val="64645A"/>
                      </a:solidFill>
                      <a:prstDash val="solid"/>
                      <a:round/>
                      <a:headEnd len="sm" w="sm" type="none"/>
                      <a:tailEnd len="sm" w="sm" type="none"/>
                    </a:lnR>
                    <a:lnT cap="flat" cmpd="sng" w="12700">
                      <a:solidFill>
                        <a:srgbClr val="64645A"/>
                      </a:solidFill>
                      <a:prstDash val="solid"/>
                      <a:round/>
                      <a:headEnd len="sm" w="sm" type="none"/>
                      <a:tailEnd len="sm" w="sm" type="none"/>
                    </a:lnT>
                    <a:lnB cap="flat" cmpd="sng" w="12700">
                      <a:solidFill>
                        <a:srgbClr val="64645A"/>
                      </a:solidFill>
                      <a:prstDash val="solid"/>
                      <a:round/>
                      <a:headEnd len="sm" w="sm" type="none"/>
                      <a:tailEnd len="sm" w="sm" type="none"/>
                    </a:lnB>
                    <a:solidFill>
                      <a:srgbClr val="D8E8F5"/>
                    </a:solidFill>
                  </a:tcPr>
                </a:tc>
              </a:tr>
            </a:tbl>
          </a:graphicData>
        </a:graphic>
      </p:graphicFrame>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48"/>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b="1" lang="en-US" sz="1400">
                <a:solidFill>
                  <a:srgbClr val="B4DCF5"/>
                </a:solidFill>
              </a:rPr>
              <a:t>‹#›</a:t>
            </a:fld>
            <a:endParaRPr/>
          </a:p>
        </p:txBody>
      </p:sp>
      <p:sp>
        <p:nvSpPr>
          <p:cNvPr id="626" name="Google Shape;626;p48"/>
          <p:cNvSpPr txBox="1"/>
          <p:nvPr>
            <p:ph idx="4294967295" type="title"/>
          </p:nvPr>
        </p:nvSpPr>
        <p:spPr>
          <a:xfrm>
            <a:off x="0" y="317500"/>
            <a:ext cx="7921625" cy="86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lang="en-US">
                <a:solidFill>
                  <a:schemeClr val="accent1"/>
                </a:solidFill>
              </a:rPr>
              <a:t>The sprint goal</a:t>
            </a:r>
            <a:endParaRPr/>
          </a:p>
        </p:txBody>
      </p:sp>
      <p:sp>
        <p:nvSpPr>
          <p:cNvPr id="627" name="Google Shape;627;p48"/>
          <p:cNvSpPr txBox="1"/>
          <p:nvPr>
            <p:ph idx="4294967295" type="body"/>
          </p:nvPr>
        </p:nvSpPr>
        <p:spPr>
          <a:xfrm>
            <a:off x="0" y="1557338"/>
            <a:ext cx="7921625" cy="544512"/>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0"/>
              </a:spcBef>
              <a:spcAft>
                <a:spcPts val="0"/>
              </a:spcAft>
              <a:buClr>
                <a:schemeClr val="accent1"/>
              </a:buClr>
              <a:buSzPts val="1600"/>
              <a:buChar char="•"/>
            </a:pPr>
            <a:r>
              <a:rPr b="1" lang="en-US" sz="1600">
                <a:solidFill>
                  <a:schemeClr val="accent1"/>
                </a:solidFill>
              </a:rPr>
              <a:t>A short statement of what the work will be focused on during the sprint</a:t>
            </a:r>
            <a:endParaRPr/>
          </a:p>
        </p:txBody>
      </p:sp>
      <p:grpSp>
        <p:nvGrpSpPr>
          <p:cNvPr id="628" name="Google Shape;628;p48"/>
          <p:cNvGrpSpPr/>
          <p:nvPr/>
        </p:nvGrpSpPr>
        <p:grpSpPr>
          <a:xfrm>
            <a:off x="1008062" y="2836861"/>
            <a:ext cx="3598865" cy="1550992"/>
            <a:chOff x="0" y="-1"/>
            <a:chExt cx="3598864" cy="1550990"/>
          </a:xfrm>
        </p:grpSpPr>
        <p:grpSp>
          <p:nvGrpSpPr>
            <p:cNvPr id="629" name="Google Shape;629;p48"/>
            <p:cNvGrpSpPr/>
            <p:nvPr/>
          </p:nvGrpSpPr>
          <p:grpSpPr>
            <a:xfrm>
              <a:off x="39687" y="-1"/>
              <a:ext cx="3559177" cy="1550990"/>
              <a:chOff x="0" y="0"/>
              <a:chExt cx="3559176" cy="1550988"/>
            </a:xfrm>
          </p:grpSpPr>
          <p:sp>
            <p:nvSpPr>
              <p:cNvPr id="630" name="Google Shape;630;p48"/>
              <p:cNvSpPr/>
              <p:nvPr/>
            </p:nvSpPr>
            <p:spPr>
              <a:xfrm>
                <a:off x="0" y="0"/>
                <a:ext cx="3559176" cy="1550988"/>
              </a:xfrm>
              <a:prstGeom prst="roundRect">
                <a:avLst>
                  <a:gd fmla="val 16667" name="adj"/>
                </a:avLst>
              </a:prstGeom>
              <a:gradFill>
                <a:gsLst>
                  <a:gs pos="0">
                    <a:srgbClr val="A7E5FF"/>
                  </a:gs>
                  <a:gs pos="35000">
                    <a:srgbClr val="C1EBFF"/>
                  </a:gs>
                  <a:gs pos="100000">
                    <a:srgbClr val="E5F7FF"/>
                  </a:gs>
                </a:gsLst>
                <a:lin ang="16200000" scaled="0"/>
              </a:gradFill>
              <a:ln cap="flat" cmpd="sng" w="9525">
                <a:solidFill>
                  <a:srgbClr val="7DBAE3"/>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631" name="Google Shape;631;p48"/>
              <p:cNvSpPr txBox="1"/>
              <p:nvPr/>
            </p:nvSpPr>
            <p:spPr>
              <a:xfrm>
                <a:off x="75682" y="196373"/>
                <a:ext cx="3407811" cy="1158241"/>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a:p>
                <a:pPr indent="0" lvl="0" marL="0" marR="0" rtl="0" algn="l">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a:p>
                <a:pPr indent="0" lvl="0" marL="0" marR="0" rtl="0" algn="l">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Make the application run on SQL Server in addition to Oracle. </a:t>
                </a:r>
                <a:endParaRPr/>
              </a:p>
            </p:txBody>
          </p:sp>
        </p:grpSp>
        <p:grpSp>
          <p:nvGrpSpPr>
            <p:cNvPr id="632" name="Google Shape;632;p48"/>
            <p:cNvGrpSpPr/>
            <p:nvPr/>
          </p:nvGrpSpPr>
          <p:grpSpPr>
            <a:xfrm>
              <a:off x="0" y="-1"/>
              <a:ext cx="1779589" cy="504827"/>
              <a:chOff x="0" y="0"/>
              <a:chExt cx="1779588" cy="504825"/>
            </a:xfrm>
          </p:grpSpPr>
          <p:sp>
            <p:nvSpPr>
              <p:cNvPr id="633" name="Google Shape;633;p48"/>
              <p:cNvSpPr/>
              <p:nvPr/>
            </p:nvSpPr>
            <p:spPr>
              <a:xfrm>
                <a:off x="0" y="0"/>
                <a:ext cx="1779588" cy="504825"/>
              </a:xfrm>
              <a:prstGeom prst="roundRect">
                <a:avLst>
                  <a:gd fmla="val 16667" name="adj"/>
                </a:avLst>
              </a:prstGeom>
              <a:gradFill>
                <a:gsLst>
                  <a:gs pos="0">
                    <a:srgbClr val="CDD7AE"/>
                  </a:gs>
                  <a:gs pos="35000">
                    <a:srgbClr val="DBE2C7"/>
                  </a:gs>
                  <a:gs pos="100000">
                    <a:srgbClr val="F2F4E9"/>
                  </a:gs>
                </a:gsLst>
                <a:lin ang="16200000" scaled="0"/>
              </a:gradFill>
              <a:ln cap="flat" cmpd="sng" w="9525">
                <a:solidFill>
                  <a:srgbClr val="647300"/>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634" name="Google Shape;634;p48"/>
              <p:cNvSpPr txBox="1"/>
              <p:nvPr/>
            </p:nvSpPr>
            <p:spPr>
              <a:xfrm>
                <a:off x="24633" y="73342"/>
                <a:ext cx="1730321" cy="3581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Database</a:t>
                </a:r>
                <a:endParaRPr/>
              </a:p>
            </p:txBody>
          </p:sp>
        </p:grpSp>
      </p:grpSp>
      <p:grpSp>
        <p:nvGrpSpPr>
          <p:cNvPr id="635" name="Google Shape;635;p48"/>
          <p:cNvGrpSpPr/>
          <p:nvPr/>
        </p:nvGrpSpPr>
        <p:grpSpPr>
          <a:xfrm>
            <a:off x="4364037" y="3761896"/>
            <a:ext cx="3592516" cy="1958345"/>
            <a:chOff x="0" y="-2"/>
            <a:chExt cx="3592514" cy="1958343"/>
          </a:xfrm>
        </p:grpSpPr>
        <p:grpSp>
          <p:nvGrpSpPr>
            <p:cNvPr id="636" name="Google Shape;636;p48"/>
            <p:cNvGrpSpPr/>
            <p:nvPr/>
          </p:nvGrpSpPr>
          <p:grpSpPr>
            <a:xfrm>
              <a:off x="39686" y="-2"/>
              <a:ext cx="3552828" cy="1958343"/>
              <a:chOff x="0" y="-1"/>
              <a:chExt cx="3552827" cy="1958341"/>
            </a:xfrm>
          </p:grpSpPr>
          <p:sp>
            <p:nvSpPr>
              <p:cNvPr id="637" name="Google Shape;637;p48"/>
              <p:cNvSpPr/>
              <p:nvPr/>
            </p:nvSpPr>
            <p:spPr>
              <a:xfrm>
                <a:off x="0" y="130651"/>
                <a:ext cx="3552827" cy="1697038"/>
              </a:xfrm>
              <a:prstGeom prst="roundRect">
                <a:avLst>
                  <a:gd fmla="val 16667" name="adj"/>
                </a:avLst>
              </a:prstGeom>
              <a:gradFill>
                <a:gsLst>
                  <a:gs pos="0">
                    <a:srgbClr val="A7E5FF"/>
                  </a:gs>
                  <a:gs pos="35000">
                    <a:srgbClr val="C1EBFF"/>
                  </a:gs>
                  <a:gs pos="100000">
                    <a:srgbClr val="E5F7FF"/>
                  </a:gs>
                </a:gsLst>
                <a:lin ang="16200000" scaled="0"/>
              </a:gradFill>
              <a:ln cap="flat" cmpd="sng" w="9525">
                <a:solidFill>
                  <a:srgbClr val="7DBAE3"/>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638" name="Google Shape;638;p48"/>
              <p:cNvSpPr txBox="1"/>
              <p:nvPr/>
            </p:nvSpPr>
            <p:spPr>
              <a:xfrm>
                <a:off x="82808" y="-1"/>
                <a:ext cx="3387210" cy="1958341"/>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a:p>
                <a:pPr indent="0" lvl="0" marL="0" marR="0" rtl="0" algn="l">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a:p>
                <a:pPr indent="0" lvl="0" marL="0" marR="0" rtl="0" algn="l">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Make the application calculate fees based on optional selected by student</a:t>
                </a:r>
                <a:endParaRPr/>
              </a:p>
            </p:txBody>
          </p:sp>
        </p:grpSp>
        <p:grpSp>
          <p:nvGrpSpPr>
            <p:cNvPr id="639" name="Google Shape;639;p48"/>
            <p:cNvGrpSpPr/>
            <p:nvPr/>
          </p:nvGrpSpPr>
          <p:grpSpPr>
            <a:xfrm>
              <a:off x="0" y="130651"/>
              <a:ext cx="1776414" cy="552452"/>
              <a:chOff x="0" y="0"/>
              <a:chExt cx="1776413" cy="552450"/>
            </a:xfrm>
          </p:grpSpPr>
          <p:sp>
            <p:nvSpPr>
              <p:cNvPr id="640" name="Google Shape;640;p48"/>
              <p:cNvSpPr/>
              <p:nvPr/>
            </p:nvSpPr>
            <p:spPr>
              <a:xfrm>
                <a:off x="0" y="0"/>
                <a:ext cx="1776413" cy="552450"/>
              </a:xfrm>
              <a:prstGeom prst="roundRect">
                <a:avLst>
                  <a:gd fmla="val 16667" name="adj"/>
                </a:avLst>
              </a:prstGeom>
              <a:gradFill>
                <a:gsLst>
                  <a:gs pos="0">
                    <a:srgbClr val="CDD7AE"/>
                  </a:gs>
                  <a:gs pos="35000">
                    <a:srgbClr val="DBE2C7"/>
                  </a:gs>
                  <a:gs pos="100000">
                    <a:srgbClr val="F2F4E9"/>
                  </a:gs>
                </a:gsLst>
                <a:lin ang="16200000" scaled="0"/>
              </a:gradFill>
              <a:ln cap="flat" cmpd="sng" w="9525">
                <a:solidFill>
                  <a:srgbClr val="647300"/>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641" name="Google Shape;641;p48"/>
              <p:cNvSpPr txBox="1"/>
              <p:nvPr/>
            </p:nvSpPr>
            <p:spPr>
              <a:xfrm>
                <a:off x="26957" y="97154"/>
                <a:ext cx="1722498" cy="3581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Financial</a:t>
                </a:r>
                <a:endParaRPr/>
              </a:p>
            </p:txBody>
          </p:sp>
        </p:grpSp>
      </p:grpSp>
      <p:grpSp>
        <p:nvGrpSpPr>
          <p:cNvPr id="642" name="Google Shape;642;p48"/>
          <p:cNvGrpSpPr/>
          <p:nvPr/>
        </p:nvGrpSpPr>
        <p:grpSpPr>
          <a:xfrm>
            <a:off x="4398962" y="2028825"/>
            <a:ext cx="3167065" cy="1471615"/>
            <a:chOff x="0" y="0"/>
            <a:chExt cx="3167064" cy="1471614"/>
          </a:xfrm>
        </p:grpSpPr>
        <p:grpSp>
          <p:nvGrpSpPr>
            <p:cNvPr id="643" name="Google Shape;643;p48"/>
            <p:cNvGrpSpPr/>
            <p:nvPr/>
          </p:nvGrpSpPr>
          <p:grpSpPr>
            <a:xfrm>
              <a:off x="0" y="0"/>
              <a:ext cx="3167064" cy="1471614"/>
              <a:chOff x="0" y="0"/>
              <a:chExt cx="3167063" cy="1471613"/>
            </a:xfrm>
          </p:grpSpPr>
          <p:sp>
            <p:nvSpPr>
              <p:cNvPr id="644" name="Google Shape;644;p48"/>
              <p:cNvSpPr/>
              <p:nvPr/>
            </p:nvSpPr>
            <p:spPr>
              <a:xfrm>
                <a:off x="0" y="0"/>
                <a:ext cx="3167063" cy="1471613"/>
              </a:xfrm>
              <a:prstGeom prst="roundRect">
                <a:avLst>
                  <a:gd fmla="val 16667" name="adj"/>
                </a:avLst>
              </a:prstGeom>
              <a:gradFill>
                <a:gsLst>
                  <a:gs pos="0">
                    <a:srgbClr val="A7E5FF"/>
                  </a:gs>
                  <a:gs pos="35000">
                    <a:srgbClr val="C1EBFF"/>
                  </a:gs>
                  <a:gs pos="100000">
                    <a:srgbClr val="E5F7FF"/>
                  </a:gs>
                </a:gsLst>
                <a:lin ang="16200000" scaled="0"/>
              </a:gradFill>
              <a:ln cap="flat" cmpd="sng" w="9525">
                <a:solidFill>
                  <a:srgbClr val="7DBAE3"/>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645" name="Google Shape;645;p48"/>
              <p:cNvSpPr txBox="1"/>
              <p:nvPr/>
            </p:nvSpPr>
            <p:spPr>
              <a:xfrm>
                <a:off x="71809" y="156686"/>
                <a:ext cx="3023444" cy="1158241"/>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a:p>
                <a:pPr indent="0" lvl="0" marL="0" marR="0" rtl="0" algn="l">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a:p>
                <a:pPr indent="0" lvl="0" marL="0" marR="0" rtl="0" algn="l">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Support features necessary </a:t>
                </a:r>
                <a:endParaRPr/>
              </a:p>
              <a:p>
                <a:pPr indent="0" lvl="0" marL="0" marR="0" rtl="0" algn="l">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for marksheet.</a:t>
                </a:r>
                <a:endParaRPr/>
              </a:p>
            </p:txBody>
          </p:sp>
        </p:grpSp>
        <p:grpSp>
          <p:nvGrpSpPr>
            <p:cNvPr id="646" name="Google Shape;646;p48"/>
            <p:cNvGrpSpPr/>
            <p:nvPr/>
          </p:nvGrpSpPr>
          <p:grpSpPr>
            <a:xfrm>
              <a:off x="0" y="0"/>
              <a:ext cx="1584326" cy="479426"/>
              <a:chOff x="0" y="0"/>
              <a:chExt cx="1584325" cy="479425"/>
            </a:xfrm>
          </p:grpSpPr>
          <p:sp>
            <p:nvSpPr>
              <p:cNvPr id="647" name="Google Shape;647;p48"/>
              <p:cNvSpPr/>
              <p:nvPr/>
            </p:nvSpPr>
            <p:spPr>
              <a:xfrm>
                <a:off x="0" y="0"/>
                <a:ext cx="1584325" cy="479425"/>
              </a:xfrm>
              <a:prstGeom prst="roundRect">
                <a:avLst>
                  <a:gd fmla="val 16667" name="adj"/>
                </a:avLst>
              </a:prstGeom>
              <a:gradFill>
                <a:gsLst>
                  <a:gs pos="0">
                    <a:srgbClr val="CDD7AE"/>
                  </a:gs>
                  <a:gs pos="35000">
                    <a:srgbClr val="DBE2C7"/>
                  </a:gs>
                  <a:gs pos="100000">
                    <a:srgbClr val="F2F4E9"/>
                  </a:gs>
                </a:gsLst>
                <a:lin ang="16200000" scaled="0"/>
              </a:gradFill>
              <a:ln cap="flat" cmpd="sng" w="9525">
                <a:solidFill>
                  <a:srgbClr val="647300"/>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648" name="Google Shape;648;p48"/>
              <p:cNvSpPr txBox="1"/>
              <p:nvPr/>
            </p:nvSpPr>
            <p:spPr>
              <a:xfrm>
                <a:off x="23394" y="60642"/>
                <a:ext cx="1537537" cy="3581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Application</a:t>
                </a:r>
                <a:endParaRPr/>
              </a:p>
            </p:txBody>
          </p:sp>
        </p:grpSp>
      </p:grpSp>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49"/>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b="1" lang="en-US" sz="1400">
                <a:solidFill>
                  <a:srgbClr val="B4DCF5"/>
                </a:solidFill>
              </a:rPr>
              <a:t>‹#›</a:t>
            </a:fld>
            <a:endParaRPr/>
          </a:p>
        </p:txBody>
      </p:sp>
      <p:sp>
        <p:nvSpPr>
          <p:cNvPr id="654" name="Google Shape;654;p49"/>
          <p:cNvSpPr txBox="1"/>
          <p:nvPr>
            <p:ph idx="4294967295" type="title"/>
          </p:nvPr>
        </p:nvSpPr>
        <p:spPr>
          <a:xfrm>
            <a:off x="0" y="317500"/>
            <a:ext cx="7921625" cy="86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lang="en-US">
                <a:solidFill>
                  <a:schemeClr val="accent1"/>
                </a:solidFill>
              </a:rPr>
              <a:t>Managing the sprint backlog</a:t>
            </a:r>
            <a:endParaRPr/>
          </a:p>
        </p:txBody>
      </p:sp>
      <p:sp>
        <p:nvSpPr>
          <p:cNvPr id="655" name="Google Shape;655;p49"/>
          <p:cNvSpPr txBox="1"/>
          <p:nvPr>
            <p:ph idx="4294967295" type="body"/>
          </p:nvPr>
        </p:nvSpPr>
        <p:spPr>
          <a:xfrm>
            <a:off x="0" y="1557338"/>
            <a:ext cx="7921625" cy="3887787"/>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0"/>
              </a:spcBef>
              <a:spcAft>
                <a:spcPts val="0"/>
              </a:spcAft>
              <a:buClr>
                <a:schemeClr val="accent1"/>
              </a:buClr>
              <a:buSzPts val="1600"/>
              <a:buChar char="•"/>
            </a:pPr>
            <a:r>
              <a:rPr b="1" lang="en-US" sz="1600">
                <a:solidFill>
                  <a:schemeClr val="accent1"/>
                </a:solidFill>
              </a:rPr>
              <a:t>Individuals sign up for work of their own choosing</a:t>
            </a:r>
            <a:endParaRPr/>
          </a:p>
          <a:p>
            <a:pPr indent="-179387" lvl="1" marL="742950" rtl="0" algn="l">
              <a:lnSpc>
                <a:spcPct val="150000"/>
              </a:lnSpc>
              <a:spcBef>
                <a:spcPts val="0"/>
              </a:spcBef>
              <a:spcAft>
                <a:spcPts val="0"/>
              </a:spcAft>
              <a:buClr>
                <a:schemeClr val="accent1"/>
              </a:buClr>
              <a:buSzPts val="1400"/>
              <a:buChar char="•"/>
            </a:pPr>
            <a:r>
              <a:rPr b="1" lang="en-US" sz="1400">
                <a:solidFill>
                  <a:schemeClr val="accent1"/>
                </a:solidFill>
              </a:rPr>
              <a:t>Work is never assigned</a:t>
            </a:r>
            <a:endParaRPr/>
          </a:p>
          <a:p>
            <a:pPr indent="0" lvl="0" marL="0" rtl="0" algn="just">
              <a:lnSpc>
                <a:spcPct val="150000"/>
              </a:lnSpc>
              <a:spcBef>
                <a:spcPts val="100"/>
              </a:spcBef>
              <a:spcAft>
                <a:spcPts val="0"/>
              </a:spcAft>
              <a:buClr>
                <a:schemeClr val="accent1"/>
              </a:buClr>
              <a:buSzPts val="1600"/>
              <a:buChar char="•"/>
            </a:pPr>
            <a:r>
              <a:rPr b="1" lang="en-US" sz="1600">
                <a:solidFill>
                  <a:schemeClr val="accent1"/>
                </a:solidFill>
              </a:rPr>
              <a:t>Estimated work remaining is updated daily</a:t>
            </a:r>
            <a:endParaRPr/>
          </a:p>
          <a:p>
            <a:pPr indent="0" lvl="0" marL="0" rtl="0" algn="just">
              <a:lnSpc>
                <a:spcPct val="150000"/>
              </a:lnSpc>
              <a:spcBef>
                <a:spcPts val="100"/>
              </a:spcBef>
              <a:spcAft>
                <a:spcPts val="0"/>
              </a:spcAft>
              <a:buClr>
                <a:schemeClr val="accent1"/>
              </a:buClr>
              <a:buSzPts val="1600"/>
              <a:buChar char="•"/>
            </a:pPr>
            <a:r>
              <a:rPr b="1" lang="en-US" sz="1600">
                <a:solidFill>
                  <a:schemeClr val="accent1"/>
                </a:solidFill>
              </a:rPr>
              <a:t>Any team member can add, delete or change the sprint backlog</a:t>
            </a:r>
            <a:endParaRPr/>
          </a:p>
          <a:p>
            <a:pPr indent="-179387" lvl="1" marL="742950" rtl="0" algn="l">
              <a:lnSpc>
                <a:spcPct val="150000"/>
              </a:lnSpc>
              <a:spcBef>
                <a:spcPts val="0"/>
              </a:spcBef>
              <a:spcAft>
                <a:spcPts val="0"/>
              </a:spcAft>
              <a:buClr>
                <a:schemeClr val="accent1"/>
              </a:buClr>
              <a:buSzPts val="1400"/>
              <a:buChar char="•"/>
            </a:pPr>
            <a:r>
              <a:rPr b="1" lang="en-US" sz="1400">
                <a:solidFill>
                  <a:schemeClr val="accent1"/>
                </a:solidFill>
              </a:rPr>
              <a:t>To be approved by Product Owner</a:t>
            </a:r>
            <a:endParaRPr/>
          </a:p>
          <a:p>
            <a:pPr indent="0" lvl="0" marL="0" rtl="0" algn="just">
              <a:lnSpc>
                <a:spcPct val="150000"/>
              </a:lnSpc>
              <a:spcBef>
                <a:spcPts val="100"/>
              </a:spcBef>
              <a:spcAft>
                <a:spcPts val="0"/>
              </a:spcAft>
              <a:buClr>
                <a:schemeClr val="accent1"/>
              </a:buClr>
              <a:buSzPts val="1600"/>
              <a:buChar char="•"/>
            </a:pPr>
            <a:r>
              <a:rPr b="1" lang="en-US" sz="1600">
                <a:solidFill>
                  <a:schemeClr val="accent1"/>
                </a:solidFill>
              </a:rPr>
              <a:t>Work for the sprint emerges</a:t>
            </a:r>
            <a:endParaRPr/>
          </a:p>
          <a:p>
            <a:pPr indent="0" lvl="0" marL="0" rtl="0" algn="just">
              <a:lnSpc>
                <a:spcPct val="150000"/>
              </a:lnSpc>
              <a:spcBef>
                <a:spcPts val="100"/>
              </a:spcBef>
              <a:spcAft>
                <a:spcPts val="0"/>
              </a:spcAft>
              <a:buClr>
                <a:schemeClr val="accent1"/>
              </a:buClr>
              <a:buSzPts val="1600"/>
              <a:buChar char="•"/>
            </a:pPr>
            <a:r>
              <a:rPr b="1" lang="en-US" sz="1600">
                <a:solidFill>
                  <a:schemeClr val="accent1"/>
                </a:solidFill>
              </a:rPr>
              <a:t>If work is unclear, define a sprint backlog item with a larger amount of time and break it down later</a:t>
            </a:r>
            <a:endParaRPr/>
          </a:p>
          <a:p>
            <a:pPr indent="0" lvl="0" marL="0" rtl="0" algn="just">
              <a:lnSpc>
                <a:spcPct val="150000"/>
              </a:lnSpc>
              <a:spcBef>
                <a:spcPts val="100"/>
              </a:spcBef>
              <a:spcAft>
                <a:spcPts val="0"/>
              </a:spcAft>
              <a:buClr>
                <a:schemeClr val="accent1"/>
              </a:buClr>
              <a:buSzPts val="1600"/>
              <a:buChar char="•"/>
            </a:pPr>
            <a:r>
              <a:rPr b="1" lang="en-US" sz="1600">
                <a:solidFill>
                  <a:schemeClr val="accent1"/>
                </a:solidFill>
              </a:rPr>
              <a:t>Update work remaining as more becomes known</a:t>
            </a:r>
            <a:endParaRPr/>
          </a:p>
        </p:txBody>
      </p:sp>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50"/>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lang="en-US"/>
              <a:t>‹#›</a:t>
            </a:fld>
            <a:endParaRPr/>
          </a:p>
        </p:txBody>
      </p:sp>
      <p:sp>
        <p:nvSpPr>
          <p:cNvPr id="661" name="Google Shape;661;p50"/>
          <p:cNvSpPr txBox="1"/>
          <p:nvPr>
            <p:ph idx="4294967295" type="title"/>
          </p:nvPr>
        </p:nvSpPr>
        <p:spPr>
          <a:xfrm>
            <a:off x="0" y="274638"/>
            <a:ext cx="8229600" cy="11430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3C3C3C"/>
              </a:buClr>
              <a:buSzPts val="4400"/>
              <a:buFont typeface="Calibri"/>
              <a:buNone/>
            </a:pPr>
            <a:r>
              <a:rPr lang="en-US"/>
              <a:t>Sprint Backlog</a:t>
            </a:r>
            <a:endParaRPr/>
          </a:p>
        </p:txBody>
      </p:sp>
      <p:sp>
        <p:nvSpPr>
          <p:cNvPr id="662" name="Google Shape;662;p50"/>
          <p:cNvSpPr txBox="1"/>
          <p:nvPr>
            <p:ph idx="4294967295" type="body"/>
          </p:nvPr>
        </p:nvSpPr>
        <p:spPr>
          <a:xfrm>
            <a:off x="0" y="1600200"/>
            <a:ext cx="8229600" cy="4525963"/>
          </a:xfrm>
          <a:prstGeom prst="rect">
            <a:avLst/>
          </a:prstGeom>
          <a:noFill/>
          <a:ln>
            <a:noFill/>
          </a:ln>
        </p:spPr>
        <p:txBody>
          <a:bodyPr anchorCtr="0" anchor="t" bIns="45700" lIns="45700" spcFirstLastPara="1" rIns="45700" wrap="square" tIns="45700">
            <a:noAutofit/>
          </a:bodyPr>
          <a:lstStyle/>
          <a:p>
            <a:pPr indent="-322580" lvl="0" marL="342900" rtl="0" algn="l">
              <a:lnSpc>
                <a:spcPct val="90000"/>
              </a:lnSpc>
              <a:spcBef>
                <a:spcPts val="0"/>
              </a:spcBef>
              <a:spcAft>
                <a:spcPts val="0"/>
              </a:spcAft>
              <a:buClr>
                <a:srgbClr val="3C3C3C"/>
              </a:buClr>
              <a:buSzPts val="2400"/>
              <a:buChar char="»"/>
            </a:pPr>
            <a:r>
              <a:rPr lang="en-US" sz="2400"/>
              <a:t>Individuals sign up for work of their own choosing</a:t>
            </a:r>
            <a:endParaRPr sz="2400"/>
          </a:p>
          <a:p>
            <a:pPr indent="-306251" lvl="1" marL="783771" rtl="0" algn="l">
              <a:lnSpc>
                <a:spcPct val="90000"/>
              </a:lnSpc>
              <a:spcBef>
                <a:spcPts val="700"/>
              </a:spcBef>
              <a:spcAft>
                <a:spcPts val="0"/>
              </a:spcAft>
              <a:buClr>
                <a:srgbClr val="3C3C3C"/>
              </a:buClr>
              <a:buSzPts val="2400"/>
              <a:buChar char="–"/>
            </a:pPr>
            <a:r>
              <a:rPr lang="en-US" sz="2400"/>
              <a:t>Work is never assigned</a:t>
            </a:r>
            <a:endParaRPr sz="2400"/>
          </a:p>
          <a:p>
            <a:pPr indent="-322580" lvl="0" marL="342900" rtl="0" algn="l">
              <a:lnSpc>
                <a:spcPct val="90000"/>
              </a:lnSpc>
              <a:spcBef>
                <a:spcPts val="700"/>
              </a:spcBef>
              <a:spcAft>
                <a:spcPts val="0"/>
              </a:spcAft>
              <a:buClr>
                <a:srgbClr val="3C3C3C"/>
              </a:buClr>
              <a:buSzPts val="2400"/>
              <a:buChar char="»"/>
            </a:pPr>
            <a:r>
              <a:rPr lang="en-US" sz="2400"/>
              <a:t>Estimated work remaining is updated daily</a:t>
            </a:r>
            <a:endParaRPr sz="2400"/>
          </a:p>
          <a:p>
            <a:pPr indent="-170180" lvl="0" marL="342900" rtl="0" algn="l">
              <a:lnSpc>
                <a:spcPct val="90000"/>
              </a:lnSpc>
              <a:spcBef>
                <a:spcPts val="700"/>
              </a:spcBef>
              <a:spcAft>
                <a:spcPts val="0"/>
              </a:spcAft>
              <a:buClr>
                <a:srgbClr val="3C3C3C"/>
              </a:buClr>
              <a:buSzPts val="2720"/>
              <a:buNone/>
            </a:pPr>
            <a:r>
              <a:t/>
            </a:r>
            <a:endParaRPr sz="2400"/>
          </a:p>
          <a:p>
            <a:pPr indent="-322580" lvl="0" marL="342900" rtl="0" algn="l">
              <a:lnSpc>
                <a:spcPct val="90000"/>
              </a:lnSpc>
              <a:spcBef>
                <a:spcPts val="700"/>
              </a:spcBef>
              <a:spcAft>
                <a:spcPts val="0"/>
              </a:spcAft>
              <a:buClr>
                <a:srgbClr val="3C3C3C"/>
              </a:buClr>
              <a:buSzPts val="2400"/>
              <a:buChar char="»"/>
            </a:pPr>
            <a:r>
              <a:rPr lang="en-US" sz="2400"/>
              <a:t>Any team member can add, delete change sprint backlog</a:t>
            </a:r>
            <a:endParaRPr sz="2400"/>
          </a:p>
          <a:p>
            <a:pPr indent="-322580" lvl="0" marL="342900" rtl="0" algn="l">
              <a:lnSpc>
                <a:spcPct val="90000"/>
              </a:lnSpc>
              <a:spcBef>
                <a:spcPts val="700"/>
              </a:spcBef>
              <a:spcAft>
                <a:spcPts val="0"/>
              </a:spcAft>
              <a:buClr>
                <a:srgbClr val="3C3C3C"/>
              </a:buClr>
              <a:buSzPts val="2400"/>
              <a:buChar char="»"/>
            </a:pPr>
            <a:r>
              <a:rPr lang="en-US" sz="2400"/>
              <a:t>Work for the sprint emerges</a:t>
            </a:r>
            <a:endParaRPr sz="2400"/>
          </a:p>
          <a:p>
            <a:pPr indent="-322580" lvl="0" marL="342900" rtl="0" algn="l">
              <a:lnSpc>
                <a:spcPct val="90000"/>
              </a:lnSpc>
              <a:spcBef>
                <a:spcPts val="700"/>
              </a:spcBef>
              <a:spcAft>
                <a:spcPts val="0"/>
              </a:spcAft>
              <a:buClr>
                <a:srgbClr val="3C3C3C"/>
              </a:buClr>
              <a:buSzPts val="2400"/>
              <a:buChar char="»"/>
            </a:pPr>
            <a:r>
              <a:rPr lang="en-US" sz="2400"/>
              <a:t>If work is unclear, define a sprint backlog item with a larger amount of time and break it down later</a:t>
            </a:r>
            <a:endParaRPr sz="2400"/>
          </a:p>
          <a:p>
            <a:pPr indent="-322580" lvl="0" marL="342900" rtl="0" algn="l">
              <a:lnSpc>
                <a:spcPct val="90000"/>
              </a:lnSpc>
              <a:spcBef>
                <a:spcPts val="700"/>
              </a:spcBef>
              <a:spcAft>
                <a:spcPts val="0"/>
              </a:spcAft>
              <a:buClr>
                <a:srgbClr val="3C3C3C"/>
              </a:buClr>
              <a:buSzPts val="2400"/>
              <a:buChar char="»"/>
            </a:pPr>
            <a:r>
              <a:rPr lang="en-US" sz="2400"/>
              <a:t>Update work remaining as more becomes known</a:t>
            </a:r>
            <a:endParaRPr sz="2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51"/>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lang="en-US"/>
              <a:t>‹#›</a:t>
            </a:fld>
            <a:endParaRPr/>
          </a:p>
        </p:txBody>
      </p:sp>
      <p:sp>
        <p:nvSpPr>
          <p:cNvPr id="670" name="Google Shape;670;p51"/>
          <p:cNvSpPr txBox="1"/>
          <p:nvPr>
            <p:ph idx="4294967295" type="title"/>
          </p:nvPr>
        </p:nvSpPr>
        <p:spPr>
          <a:xfrm>
            <a:off x="0" y="274638"/>
            <a:ext cx="8229600" cy="1143000"/>
          </a:xfrm>
          <a:prstGeom prst="rect">
            <a:avLst/>
          </a:prstGeom>
          <a:noFill/>
          <a:ln>
            <a:noFill/>
          </a:ln>
        </p:spPr>
        <p:txBody>
          <a:bodyPr anchorCtr="0" anchor="ctr" bIns="34275" lIns="34275" spcFirstLastPara="1" rIns="34275" wrap="square" tIns="34275">
            <a:noAutofit/>
          </a:bodyPr>
          <a:lstStyle/>
          <a:p>
            <a:pPr indent="0" lvl="0" marL="0" rtl="0" algn="ctr">
              <a:lnSpc>
                <a:spcPct val="100000"/>
              </a:lnSpc>
              <a:spcBef>
                <a:spcPts val="0"/>
              </a:spcBef>
              <a:spcAft>
                <a:spcPts val="0"/>
              </a:spcAft>
              <a:buClr>
                <a:srgbClr val="3C3C3C"/>
              </a:buClr>
              <a:buSzPts val="4400"/>
              <a:buFont typeface="Calibri"/>
              <a:buNone/>
            </a:pPr>
            <a:r>
              <a:rPr lang="en-US"/>
              <a:t>Sample Sprint backlog</a:t>
            </a:r>
            <a:endParaRPr/>
          </a:p>
        </p:txBody>
      </p:sp>
      <p:grpSp>
        <p:nvGrpSpPr>
          <p:cNvPr id="671" name="Google Shape;671;p51"/>
          <p:cNvGrpSpPr/>
          <p:nvPr/>
        </p:nvGrpSpPr>
        <p:grpSpPr>
          <a:xfrm>
            <a:off x="628650" y="1524000"/>
            <a:ext cx="7886700" cy="3681413"/>
            <a:chOff x="396" y="960"/>
            <a:chExt cx="4968" cy="2319"/>
          </a:xfrm>
        </p:grpSpPr>
        <p:sp>
          <p:nvSpPr>
            <p:cNvPr id="672" name="Google Shape;672;p51"/>
            <p:cNvSpPr/>
            <p:nvPr/>
          </p:nvSpPr>
          <p:spPr>
            <a:xfrm>
              <a:off x="396" y="960"/>
              <a:ext cx="2088" cy="331"/>
            </a:xfrm>
            <a:prstGeom prst="rect">
              <a:avLst/>
            </a:prstGeom>
            <a:solidFill>
              <a:srgbClr val="3C88DC"/>
            </a:solidFill>
            <a:ln cap="flat" cmpd="sng" w="25400">
              <a:solidFill>
                <a:schemeClr val="dk1"/>
              </a:solidFill>
              <a:prstDash val="solid"/>
              <a:miter lim="800000"/>
              <a:headEnd len="sm" w="sm" type="none"/>
              <a:tailEnd len="sm" w="sm" type="none"/>
            </a:ln>
            <a:effectLst>
              <a:outerShdw blurRad="114300" rotWithShape="0" algn="ctr" dir="2700000" dist="63500">
                <a:schemeClr val="lt2">
                  <a:alpha val="29803"/>
                </a:scheme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Tasks</a:t>
              </a:r>
              <a:endParaRPr/>
            </a:p>
          </p:txBody>
        </p:sp>
        <p:sp>
          <p:nvSpPr>
            <p:cNvPr id="673" name="Google Shape;673;p51"/>
            <p:cNvSpPr/>
            <p:nvPr/>
          </p:nvSpPr>
          <p:spPr>
            <a:xfrm>
              <a:off x="396" y="1291"/>
              <a:ext cx="2088" cy="33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chemeClr val="dk1"/>
                </a:buClr>
                <a:buSzPts val="2200"/>
                <a:buFont typeface="Gill Sans"/>
                <a:buNone/>
              </a:pPr>
              <a:r>
                <a:rPr b="0" i="0" lang="en-US" sz="2200" u="none" cap="none" strike="noStrike">
                  <a:solidFill>
                    <a:schemeClr val="dk1"/>
                  </a:solidFill>
                  <a:latin typeface="Gill Sans"/>
                  <a:ea typeface="Gill Sans"/>
                  <a:cs typeface="Gill Sans"/>
                  <a:sym typeface="Gill Sans"/>
                </a:rPr>
                <a:t>Code the user interface</a:t>
              </a:r>
              <a:endParaRPr/>
            </a:p>
          </p:txBody>
        </p:sp>
        <p:sp>
          <p:nvSpPr>
            <p:cNvPr id="674" name="Google Shape;674;p51"/>
            <p:cNvSpPr/>
            <p:nvPr/>
          </p:nvSpPr>
          <p:spPr>
            <a:xfrm>
              <a:off x="396" y="1623"/>
              <a:ext cx="2088" cy="331"/>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chemeClr val="dk1"/>
                </a:buClr>
                <a:buSzPts val="2200"/>
                <a:buFont typeface="Gill Sans"/>
                <a:buNone/>
              </a:pPr>
              <a:r>
                <a:rPr b="0" i="0" lang="en-US" sz="2200" u="none" cap="none" strike="noStrike">
                  <a:solidFill>
                    <a:schemeClr val="dk1"/>
                  </a:solidFill>
                  <a:latin typeface="Gill Sans"/>
                  <a:ea typeface="Gill Sans"/>
                  <a:cs typeface="Gill Sans"/>
                  <a:sym typeface="Gill Sans"/>
                </a:rPr>
                <a:t>Code the middle tier</a:t>
              </a:r>
              <a:endParaRPr/>
            </a:p>
          </p:txBody>
        </p:sp>
        <p:sp>
          <p:nvSpPr>
            <p:cNvPr id="675" name="Google Shape;675;p51"/>
            <p:cNvSpPr/>
            <p:nvPr/>
          </p:nvSpPr>
          <p:spPr>
            <a:xfrm>
              <a:off x="396" y="1954"/>
              <a:ext cx="2088" cy="331"/>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chemeClr val="dk1"/>
                </a:buClr>
                <a:buSzPts val="2200"/>
                <a:buFont typeface="Gill Sans"/>
                <a:buNone/>
              </a:pPr>
              <a:r>
                <a:rPr b="0" i="0" lang="en-US" sz="2200" u="none" cap="none" strike="noStrike">
                  <a:solidFill>
                    <a:schemeClr val="dk1"/>
                  </a:solidFill>
                  <a:latin typeface="Gill Sans"/>
                  <a:ea typeface="Gill Sans"/>
                  <a:cs typeface="Gill Sans"/>
                  <a:sym typeface="Gill Sans"/>
                </a:rPr>
                <a:t>Test the middle tier</a:t>
              </a:r>
              <a:endParaRPr/>
            </a:p>
          </p:txBody>
        </p:sp>
        <p:sp>
          <p:nvSpPr>
            <p:cNvPr id="676" name="Google Shape;676;p51"/>
            <p:cNvSpPr/>
            <p:nvPr/>
          </p:nvSpPr>
          <p:spPr>
            <a:xfrm>
              <a:off x="396" y="2285"/>
              <a:ext cx="2088" cy="331"/>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chemeClr val="dk1"/>
                </a:buClr>
                <a:buSzPts val="2200"/>
                <a:buFont typeface="Gill Sans"/>
                <a:buNone/>
              </a:pPr>
              <a:r>
                <a:rPr b="0" i="0" lang="en-US" sz="2200" u="none" cap="none" strike="noStrike">
                  <a:solidFill>
                    <a:schemeClr val="dk1"/>
                  </a:solidFill>
                  <a:latin typeface="Gill Sans"/>
                  <a:ea typeface="Gill Sans"/>
                  <a:cs typeface="Gill Sans"/>
                  <a:sym typeface="Gill Sans"/>
                </a:rPr>
                <a:t>Write online help</a:t>
              </a:r>
              <a:endParaRPr/>
            </a:p>
          </p:txBody>
        </p:sp>
        <p:sp>
          <p:nvSpPr>
            <p:cNvPr id="677" name="Google Shape;677;p51"/>
            <p:cNvSpPr/>
            <p:nvPr/>
          </p:nvSpPr>
          <p:spPr>
            <a:xfrm>
              <a:off x="396" y="2616"/>
              <a:ext cx="2088" cy="331"/>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chemeClr val="dk1"/>
                </a:buClr>
                <a:buSzPts val="2200"/>
                <a:buFont typeface="Gill Sans"/>
                <a:buNone/>
              </a:pPr>
              <a:r>
                <a:rPr b="0" i="0" lang="en-US" sz="2200" u="none" cap="none" strike="noStrike">
                  <a:solidFill>
                    <a:schemeClr val="dk1"/>
                  </a:solidFill>
                  <a:latin typeface="Gill Sans"/>
                  <a:ea typeface="Gill Sans"/>
                  <a:cs typeface="Gill Sans"/>
                  <a:sym typeface="Gill Sans"/>
                </a:rPr>
                <a:t>Write the Foo class</a:t>
              </a:r>
              <a:endParaRPr/>
            </a:p>
          </p:txBody>
        </p:sp>
        <p:sp>
          <p:nvSpPr>
            <p:cNvPr id="678" name="Google Shape;678;p51"/>
            <p:cNvSpPr/>
            <p:nvPr/>
          </p:nvSpPr>
          <p:spPr>
            <a:xfrm>
              <a:off x="2484" y="960"/>
              <a:ext cx="576" cy="331"/>
            </a:xfrm>
            <a:prstGeom prst="rect">
              <a:avLst/>
            </a:prstGeom>
            <a:solidFill>
              <a:srgbClr val="3C88DC"/>
            </a:solidFill>
            <a:ln cap="flat" cmpd="sng" w="25400">
              <a:solidFill>
                <a:schemeClr val="dk1"/>
              </a:solidFill>
              <a:prstDash val="solid"/>
              <a:miter lim="800000"/>
              <a:headEnd len="sm" w="sm" type="none"/>
              <a:tailEnd len="sm" w="sm" type="none"/>
            </a:ln>
            <a:effectLst>
              <a:outerShdw blurRad="114300" rotWithShape="0" algn="ctr" dir="2700000" dist="63500">
                <a:schemeClr val="lt2">
                  <a:alpha val="29803"/>
                </a:scheme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Mon</a:t>
              </a:r>
              <a:endParaRPr/>
            </a:p>
          </p:txBody>
        </p:sp>
        <p:grpSp>
          <p:nvGrpSpPr>
            <p:cNvPr id="679" name="Google Shape;679;p51"/>
            <p:cNvGrpSpPr/>
            <p:nvPr/>
          </p:nvGrpSpPr>
          <p:grpSpPr>
            <a:xfrm>
              <a:off x="2484" y="1291"/>
              <a:ext cx="576" cy="1656"/>
              <a:chOff x="0" y="0"/>
              <a:chExt cx="640" cy="1840"/>
            </a:xfrm>
          </p:grpSpPr>
          <p:sp>
            <p:nvSpPr>
              <p:cNvPr id="680" name="Google Shape;680;p51"/>
              <p:cNvSpPr/>
              <p:nvPr/>
            </p:nvSpPr>
            <p:spPr>
              <a:xfrm>
                <a:off x="0" y="0"/>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500"/>
                  <a:buFont typeface="Gill Sans"/>
                  <a:buNone/>
                </a:pPr>
                <a:r>
                  <a:rPr b="0" i="0" lang="en-US" sz="2500" u="none" cap="none" strike="noStrike">
                    <a:solidFill>
                      <a:schemeClr val="dk1"/>
                    </a:solidFill>
                    <a:latin typeface="Gill Sans"/>
                    <a:ea typeface="Gill Sans"/>
                    <a:cs typeface="Gill Sans"/>
                    <a:sym typeface="Gill Sans"/>
                  </a:rPr>
                  <a:t>8</a:t>
                </a:r>
                <a:endParaRPr/>
              </a:p>
            </p:txBody>
          </p:sp>
          <p:sp>
            <p:nvSpPr>
              <p:cNvPr id="681" name="Google Shape;681;p51"/>
              <p:cNvSpPr/>
              <p:nvPr/>
            </p:nvSpPr>
            <p:spPr>
              <a:xfrm>
                <a:off x="0" y="368"/>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500"/>
                  <a:buFont typeface="Gill Sans"/>
                  <a:buNone/>
                </a:pPr>
                <a:r>
                  <a:rPr b="0" i="0" lang="en-US" sz="2500" u="none" cap="none" strike="noStrike">
                    <a:solidFill>
                      <a:schemeClr val="dk1"/>
                    </a:solidFill>
                    <a:latin typeface="Gill Sans"/>
                    <a:ea typeface="Gill Sans"/>
                    <a:cs typeface="Gill Sans"/>
                    <a:sym typeface="Gill Sans"/>
                  </a:rPr>
                  <a:t>16</a:t>
                </a:r>
                <a:endParaRPr/>
              </a:p>
            </p:txBody>
          </p:sp>
          <p:sp>
            <p:nvSpPr>
              <p:cNvPr id="682" name="Google Shape;682;p51"/>
              <p:cNvSpPr/>
              <p:nvPr/>
            </p:nvSpPr>
            <p:spPr>
              <a:xfrm>
                <a:off x="0" y="736"/>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500"/>
                  <a:buFont typeface="Gill Sans"/>
                  <a:buNone/>
                </a:pPr>
                <a:r>
                  <a:rPr b="0" i="0" lang="en-US" sz="2500" u="none" cap="none" strike="noStrike">
                    <a:solidFill>
                      <a:schemeClr val="dk1"/>
                    </a:solidFill>
                    <a:latin typeface="Gill Sans"/>
                    <a:ea typeface="Gill Sans"/>
                    <a:cs typeface="Gill Sans"/>
                    <a:sym typeface="Gill Sans"/>
                  </a:rPr>
                  <a:t>8</a:t>
                </a:r>
                <a:endParaRPr/>
              </a:p>
            </p:txBody>
          </p:sp>
          <p:sp>
            <p:nvSpPr>
              <p:cNvPr id="683" name="Google Shape;683;p51"/>
              <p:cNvSpPr/>
              <p:nvPr/>
            </p:nvSpPr>
            <p:spPr>
              <a:xfrm>
                <a:off x="0" y="1104"/>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500"/>
                  <a:buFont typeface="Gill Sans"/>
                  <a:buNone/>
                </a:pPr>
                <a:r>
                  <a:rPr b="0" i="0" lang="en-US" sz="2500" u="none" cap="none" strike="noStrike">
                    <a:solidFill>
                      <a:schemeClr val="dk1"/>
                    </a:solidFill>
                    <a:latin typeface="Gill Sans"/>
                    <a:ea typeface="Gill Sans"/>
                    <a:cs typeface="Gill Sans"/>
                    <a:sym typeface="Gill Sans"/>
                  </a:rPr>
                  <a:t>12</a:t>
                </a:r>
                <a:endParaRPr/>
              </a:p>
            </p:txBody>
          </p:sp>
          <p:sp>
            <p:nvSpPr>
              <p:cNvPr id="684" name="Google Shape;684;p51"/>
              <p:cNvSpPr/>
              <p:nvPr/>
            </p:nvSpPr>
            <p:spPr>
              <a:xfrm>
                <a:off x="0" y="1472"/>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500"/>
                  <a:buFont typeface="Gill Sans"/>
                  <a:buNone/>
                </a:pPr>
                <a:r>
                  <a:rPr b="0" i="0" lang="en-US" sz="2500" u="none" cap="none" strike="noStrike">
                    <a:solidFill>
                      <a:schemeClr val="dk1"/>
                    </a:solidFill>
                    <a:latin typeface="Gill Sans"/>
                    <a:ea typeface="Gill Sans"/>
                    <a:cs typeface="Gill Sans"/>
                    <a:sym typeface="Gill Sans"/>
                  </a:rPr>
                  <a:t>8</a:t>
                </a:r>
                <a:endParaRPr/>
              </a:p>
            </p:txBody>
          </p:sp>
        </p:grpSp>
        <p:sp>
          <p:nvSpPr>
            <p:cNvPr id="685" name="Google Shape;685;p51"/>
            <p:cNvSpPr/>
            <p:nvPr/>
          </p:nvSpPr>
          <p:spPr>
            <a:xfrm>
              <a:off x="3060" y="960"/>
              <a:ext cx="576" cy="331"/>
            </a:xfrm>
            <a:prstGeom prst="rect">
              <a:avLst/>
            </a:prstGeom>
            <a:solidFill>
              <a:srgbClr val="3C88DC"/>
            </a:solidFill>
            <a:ln cap="flat" cmpd="sng" w="25400">
              <a:solidFill>
                <a:schemeClr val="dk1"/>
              </a:solidFill>
              <a:prstDash val="solid"/>
              <a:miter lim="800000"/>
              <a:headEnd len="sm" w="sm" type="none"/>
              <a:tailEnd len="sm" w="sm" type="none"/>
            </a:ln>
            <a:effectLst>
              <a:outerShdw blurRad="114300" rotWithShape="0" algn="ctr" dir="2700000" dist="63500">
                <a:schemeClr val="lt2">
                  <a:alpha val="29803"/>
                </a:scheme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Tue</a:t>
              </a:r>
              <a:endParaRPr/>
            </a:p>
          </p:txBody>
        </p:sp>
        <p:grpSp>
          <p:nvGrpSpPr>
            <p:cNvPr id="686" name="Google Shape;686;p51"/>
            <p:cNvGrpSpPr/>
            <p:nvPr/>
          </p:nvGrpSpPr>
          <p:grpSpPr>
            <a:xfrm>
              <a:off x="3060" y="1291"/>
              <a:ext cx="576" cy="1656"/>
              <a:chOff x="0" y="0"/>
              <a:chExt cx="640" cy="1840"/>
            </a:xfrm>
          </p:grpSpPr>
          <p:sp>
            <p:nvSpPr>
              <p:cNvPr id="687" name="Google Shape;687;p51"/>
              <p:cNvSpPr/>
              <p:nvPr/>
            </p:nvSpPr>
            <p:spPr>
              <a:xfrm>
                <a:off x="0" y="0"/>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500"/>
                  <a:buFont typeface="Gill Sans"/>
                  <a:buNone/>
                </a:pPr>
                <a:r>
                  <a:rPr b="0" i="0" lang="en-US" sz="2500" u="none" cap="none" strike="noStrike">
                    <a:solidFill>
                      <a:schemeClr val="dk1"/>
                    </a:solidFill>
                    <a:latin typeface="Gill Sans"/>
                    <a:ea typeface="Gill Sans"/>
                    <a:cs typeface="Gill Sans"/>
                    <a:sym typeface="Gill Sans"/>
                  </a:rPr>
                  <a:t>4</a:t>
                </a:r>
                <a:endParaRPr/>
              </a:p>
            </p:txBody>
          </p:sp>
          <p:sp>
            <p:nvSpPr>
              <p:cNvPr id="688" name="Google Shape;688;p51"/>
              <p:cNvSpPr/>
              <p:nvPr/>
            </p:nvSpPr>
            <p:spPr>
              <a:xfrm>
                <a:off x="0" y="368"/>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500"/>
                  <a:buFont typeface="Gill Sans"/>
                  <a:buNone/>
                </a:pPr>
                <a:r>
                  <a:rPr b="0" i="0" lang="en-US" sz="2500" u="none" cap="none" strike="noStrike">
                    <a:solidFill>
                      <a:schemeClr val="dk1"/>
                    </a:solidFill>
                    <a:latin typeface="Gill Sans"/>
                    <a:ea typeface="Gill Sans"/>
                    <a:cs typeface="Gill Sans"/>
                    <a:sym typeface="Gill Sans"/>
                  </a:rPr>
                  <a:t>12</a:t>
                </a:r>
                <a:endParaRPr/>
              </a:p>
            </p:txBody>
          </p:sp>
          <p:sp>
            <p:nvSpPr>
              <p:cNvPr id="689" name="Google Shape;689;p51"/>
              <p:cNvSpPr/>
              <p:nvPr/>
            </p:nvSpPr>
            <p:spPr>
              <a:xfrm>
                <a:off x="0" y="736"/>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500"/>
                  <a:buFont typeface="Gill Sans"/>
                  <a:buNone/>
                </a:pPr>
                <a:r>
                  <a:rPr b="0" i="0" lang="en-US" sz="2500" u="none" cap="none" strike="noStrike">
                    <a:solidFill>
                      <a:schemeClr val="dk1"/>
                    </a:solidFill>
                    <a:latin typeface="Gill Sans"/>
                    <a:ea typeface="Gill Sans"/>
                    <a:cs typeface="Gill Sans"/>
                    <a:sym typeface="Gill Sans"/>
                  </a:rPr>
                  <a:t>16</a:t>
                </a:r>
                <a:endParaRPr/>
              </a:p>
            </p:txBody>
          </p:sp>
          <p:sp>
            <p:nvSpPr>
              <p:cNvPr id="690" name="Google Shape;690;p51"/>
              <p:cNvSpPr/>
              <p:nvPr/>
            </p:nvSpPr>
            <p:spPr>
              <a:xfrm>
                <a:off x="0" y="1104"/>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sp>
            <p:nvSpPr>
              <p:cNvPr id="691" name="Google Shape;691;p51"/>
              <p:cNvSpPr/>
              <p:nvPr/>
            </p:nvSpPr>
            <p:spPr>
              <a:xfrm>
                <a:off x="0" y="1472"/>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500"/>
                  <a:buFont typeface="Gill Sans"/>
                  <a:buNone/>
                </a:pPr>
                <a:r>
                  <a:rPr b="0" i="0" lang="en-US" sz="2500" u="none" cap="none" strike="noStrike">
                    <a:solidFill>
                      <a:schemeClr val="dk1"/>
                    </a:solidFill>
                    <a:latin typeface="Gill Sans"/>
                    <a:ea typeface="Gill Sans"/>
                    <a:cs typeface="Gill Sans"/>
                    <a:sym typeface="Gill Sans"/>
                  </a:rPr>
                  <a:t>8</a:t>
                </a:r>
                <a:endParaRPr/>
              </a:p>
            </p:txBody>
          </p:sp>
        </p:grpSp>
        <p:sp>
          <p:nvSpPr>
            <p:cNvPr id="692" name="Google Shape;692;p51"/>
            <p:cNvSpPr/>
            <p:nvPr/>
          </p:nvSpPr>
          <p:spPr>
            <a:xfrm>
              <a:off x="3636" y="960"/>
              <a:ext cx="576" cy="331"/>
            </a:xfrm>
            <a:prstGeom prst="rect">
              <a:avLst/>
            </a:prstGeom>
            <a:solidFill>
              <a:srgbClr val="3C88DC"/>
            </a:solidFill>
            <a:ln cap="flat" cmpd="sng" w="25400">
              <a:solidFill>
                <a:schemeClr val="dk1"/>
              </a:solidFill>
              <a:prstDash val="solid"/>
              <a:miter lim="800000"/>
              <a:headEnd len="sm" w="sm" type="none"/>
              <a:tailEnd len="sm" w="sm" type="none"/>
            </a:ln>
            <a:effectLst>
              <a:outerShdw blurRad="114300" rotWithShape="0" algn="ctr" dir="2700000" dist="63500">
                <a:schemeClr val="lt2">
                  <a:alpha val="29803"/>
                </a:scheme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Wed</a:t>
              </a:r>
              <a:endParaRPr/>
            </a:p>
          </p:txBody>
        </p:sp>
        <p:sp>
          <p:nvSpPr>
            <p:cNvPr id="693" name="Google Shape;693;p51"/>
            <p:cNvSpPr/>
            <p:nvPr/>
          </p:nvSpPr>
          <p:spPr>
            <a:xfrm>
              <a:off x="4212" y="960"/>
              <a:ext cx="576" cy="331"/>
            </a:xfrm>
            <a:prstGeom prst="rect">
              <a:avLst/>
            </a:prstGeom>
            <a:solidFill>
              <a:srgbClr val="3C88DC"/>
            </a:solidFill>
            <a:ln cap="flat" cmpd="sng" w="25400">
              <a:solidFill>
                <a:schemeClr val="dk1"/>
              </a:solidFill>
              <a:prstDash val="solid"/>
              <a:miter lim="800000"/>
              <a:headEnd len="sm" w="sm" type="none"/>
              <a:tailEnd len="sm" w="sm" type="none"/>
            </a:ln>
            <a:effectLst>
              <a:outerShdw blurRad="114300" rotWithShape="0" algn="ctr" dir="2700000" dist="63500">
                <a:schemeClr val="lt2">
                  <a:alpha val="29803"/>
                </a:scheme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Thu</a:t>
              </a:r>
              <a:endParaRPr/>
            </a:p>
          </p:txBody>
        </p:sp>
        <p:grpSp>
          <p:nvGrpSpPr>
            <p:cNvPr id="694" name="Google Shape;694;p51"/>
            <p:cNvGrpSpPr/>
            <p:nvPr/>
          </p:nvGrpSpPr>
          <p:grpSpPr>
            <a:xfrm>
              <a:off x="4212" y="1291"/>
              <a:ext cx="576" cy="1988"/>
              <a:chOff x="0" y="0"/>
              <a:chExt cx="640" cy="2208"/>
            </a:xfrm>
          </p:grpSpPr>
          <p:sp>
            <p:nvSpPr>
              <p:cNvPr id="695" name="Google Shape;695;p51"/>
              <p:cNvSpPr/>
              <p:nvPr/>
            </p:nvSpPr>
            <p:spPr>
              <a:xfrm>
                <a:off x="0" y="0"/>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sp>
            <p:nvSpPr>
              <p:cNvPr id="696" name="Google Shape;696;p51"/>
              <p:cNvSpPr/>
              <p:nvPr/>
            </p:nvSpPr>
            <p:spPr>
              <a:xfrm>
                <a:off x="0" y="368"/>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500"/>
                  <a:buFont typeface="Gill Sans"/>
                  <a:buNone/>
                </a:pPr>
                <a:r>
                  <a:rPr b="0" i="0" lang="en-US" sz="2500" u="none" cap="none" strike="noStrike">
                    <a:solidFill>
                      <a:schemeClr val="dk1"/>
                    </a:solidFill>
                    <a:latin typeface="Gill Sans"/>
                    <a:ea typeface="Gill Sans"/>
                    <a:cs typeface="Gill Sans"/>
                    <a:sym typeface="Gill Sans"/>
                  </a:rPr>
                  <a:t>4</a:t>
                </a:r>
                <a:endParaRPr/>
              </a:p>
            </p:txBody>
          </p:sp>
          <p:sp>
            <p:nvSpPr>
              <p:cNvPr id="697" name="Google Shape;697;p51"/>
              <p:cNvSpPr/>
              <p:nvPr/>
            </p:nvSpPr>
            <p:spPr>
              <a:xfrm>
                <a:off x="0" y="736"/>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500"/>
                  <a:buFont typeface="Gill Sans"/>
                  <a:buNone/>
                </a:pPr>
                <a:r>
                  <a:rPr b="0" i="0" lang="en-US" sz="2500" u="none" cap="none" strike="noStrike">
                    <a:solidFill>
                      <a:schemeClr val="dk1"/>
                    </a:solidFill>
                    <a:latin typeface="Gill Sans"/>
                    <a:ea typeface="Gill Sans"/>
                    <a:cs typeface="Gill Sans"/>
                    <a:sym typeface="Gill Sans"/>
                  </a:rPr>
                  <a:t>11</a:t>
                </a:r>
                <a:endParaRPr/>
              </a:p>
            </p:txBody>
          </p:sp>
          <p:sp>
            <p:nvSpPr>
              <p:cNvPr id="698" name="Google Shape;698;p51"/>
              <p:cNvSpPr/>
              <p:nvPr/>
            </p:nvSpPr>
            <p:spPr>
              <a:xfrm>
                <a:off x="0" y="1104"/>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sp>
            <p:nvSpPr>
              <p:cNvPr id="699" name="Google Shape;699;p51"/>
              <p:cNvSpPr/>
              <p:nvPr/>
            </p:nvSpPr>
            <p:spPr>
              <a:xfrm>
                <a:off x="0" y="1472"/>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500"/>
                  <a:buFont typeface="Gill Sans"/>
                  <a:buNone/>
                </a:pPr>
                <a:r>
                  <a:rPr b="0" i="0" lang="en-US" sz="2500" u="none" cap="none" strike="noStrike">
                    <a:solidFill>
                      <a:schemeClr val="dk1"/>
                    </a:solidFill>
                    <a:latin typeface="Gill Sans"/>
                    <a:ea typeface="Gill Sans"/>
                    <a:cs typeface="Gill Sans"/>
                    <a:sym typeface="Gill Sans"/>
                  </a:rPr>
                  <a:t>8</a:t>
                </a:r>
                <a:endParaRPr/>
              </a:p>
            </p:txBody>
          </p:sp>
          <p:sp>
            <p:nvSpPr>
              <p:cNvPr id="700" name="Google Shape;700;p51"/>
              <p:cNvSpPr/>
              <p:nvPr/>
            </p:nvSpPr>
            <p:spPr>
              <a:xfrm>
                <a:off x="0" y="1840"/>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500"/>
                  <a:buFont typeface="Gill Sans"/>
                  <a:buNone/>
                </a:pPr>
                <a:r>
                  <a:rPr b="0" i="0" lang="en-US" sz="2500" u="none" cap="none" strike="noStrike">
                    <a:solidFill>
                      <a:schemeClr val="dk1"/>
                    </a:solidFill>
                    <a:latin typeface="Gill Sans"/>
                    <a:ea typeface="Gill Sans"/>
                    <a:cs typeface="Gill Sans"/>
                    <a:sym typeface="Gill Sans"/>
                  </a:rPr>
                  <a:t>4</a:t>
                </a:r>
                <a:endParaRPr/>
              </a:p>
            </p:txBody>
          </p:sp>
        </p:grpSp>
        <p:sp>
          <p:nvSpPr>
            <p:cNvPr id="701" name="Google Shape;701;p51"/>
            <p:cNvSpPr/>
            <p:nvPr/>
          </p:nvSpPr>
          <p:spPr>
            <a:xfrm>
              <a:off x="4788" y="960"/>
              <a:ext cx="576" cy="331"/>
            </a:xfrm>
            <a:prstGeom prst="rect">
              <a:avLst/>
            </a:prstGeom>
            <a:solidFill>
              <a:srgbClr val="3C88DC"/>
            </a:solidFill>
            <a:ln cap="flat" cmpd="sng" w="25400">
              <a:solidFill>
                <a:schemeClr val="dk1"/>
              </a:solidFill>
              <a:prstDash val="solid"/>
              <a:miter lim="800000"/>
              <a:headEnd len="sm" w="sm" type="none"/>
              <a:tailEnd len="sm" w="sm" type="none"/>
            </a:ln>
            <a:effectLst>
              <a:outerShdw blurRad="114300" rotWithShape="0" algn="ctr" dir="2700000" dist="63500">
                <a:schemeClr val="lt2">
                  <a:alpha val="29803"/>
                </a:scheme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Fri</a:t>
              </a:r>
              <a:endParaRPr/>
            </a:p>
          </p:txBody>
        </p:sp>
        <p:grpSp>
          <p:nvGrpSpPr>
            <p:cNvPr id="702" name="Google Shape;702;p51"/>
            <p:cNvGrpSpPr/>
            <p:nvPr/>
          </p:nvGrpSpPr>
          <p:grpSpPr>
            <a:xfrm>
              <a:off x="4788" y="1291"/>
              <a:ext cx="576" cy="1988"/>
              <a:chOff x="0" y="0"/>
              <a:chExt cx="640" cy="2208"/>
            </a:xfrm>
          </p:grpSpPr>
          <p:sp>
            <p:nvSpPr>
              <p:cNvPr id="703" name="Google Shape;703;p51"/>
              <p:cNvSpPr/>
              <p:nvPr/>
            </p:nvSpPr>
            <p:spPr>
              <a:xfrm>
                <a:off x="0" y="0"/>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sp>
            <p:nvSpPr>
              <p:cNvPr id="704" name="Google Shape;704;p51"/>
              <p:cNvSpPr/>
              <p:nvPr/>
            </p:nvSpPr>
            <p:spPr>
              <a:xfrm>
                <a:off x="0" y="368"/>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sp>
            <p:nvSpPr>
              <p:cNvPr id="705" name="Google Shape;705;p51"/>
              <p:cNvSpPr/>
              <p:nvPr/>
            </p:nvSpPr>
            <p:spPr>
              <a:xfrm>
                <a:off x="0" y="736"/>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500"/>
                  <a:buFont typeface="Gill Sans"/>
                  <a:buNone/>
                </a:pPr>
                <a:r>
                  <a:rPr b="0" i="0" lang="en-US" sz="2500" u="none" cap="none" strike="noStrike">
                    <a:solidFill>
                      <a:schemeClr val="dk1"/>
                    </a:solidFill>
                    <a:latin typeface="Gill Sans"/>
                    <a:ea typeface="Gill Sans"/>
                    <a:cs typeface="Gill Sans"/>
                    <a:sym typeface="Gill Sans"/>
                  </a:rPr>
                  <a:t>8</a:t>
                </a:r>
                <a:endParaRPr/>
              </a:p>
            </p:txBody>
          </p:sp>
          <p:sp>
            <p:nvSpPr>
              <p:cNvPr id="706" name="Google Shape;706;p51"/>
              <p:cNvSpPr/>
              <p:nvPr/>
            </p:nvSpPr>
            <p:spPr>
              <a:xfrm>
                <a:off x="0" y="1104"/>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sp>
            <p:nvSpPr>
              <p:cNvPr id="707" name="Google Shape;707;p51"/>
              <p:cNvSpPr/>
              <p:nvPr/>
            </p:nvSpPr>
            <p:spPr>
              <a:xfrm>
                <a:off x="0" y="1472"/>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500"/>
                  <a:buFont typeface="Gill Sans"/>
                  <a:buNone/>
                </a:pPr>
                <a:r>
                  <a:rPr b="0" i="0" lang="en-US" sz="2500" u="none" cap="none" strike="noStrike">
                    <a:solidFill>
                      <a:schemeClr val="dk1"/>
                    </a:solidFill>
                    <a:latin typeface="Gill Sans"/>
                    <a:ea typeface="Gill Sans"/>
                    <a:cs typeface="Gill Sans"/>
                    <a:sym typeface="Gill Sans"/>
                  </a:rPr>
                  <a:t>8</a:t>
                </a:r>
                <a:endParaRPr/>
              </a:p>
            </p:txBody>
          </p:sp>
          <p:sp>
            <p:nvSpPr>
              <p:cNvPr id="708" name="Google Shape;708;p51"/>
              <p:cNvSpPr/>
              <p:nvPr/>
            </p:nvSpPr>
            <p:spPr>
              <a:xfrm>
                <a:off x="0" y="1840"/>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grpSp>
        <p:grpSp>
          <p:nvGrpSpPr>
            <p:cNvPr id="709" name="Google Shape;709;p51"/>
            <p:cNvGrpSpPr/>
            <p:nvPr/>
          </p:nvGrpSpPr>
          <p:grpSpPr>
            <a:xfrm>
              <a:off x="396" y="1291"/>
              <a:ext cx="3816" cy="1988"/>
              <a:chOff x="0" y="0"/>
              <a:chExt cx="4240" cy="2208"/>
            </a:xfrm>
          </p:grpSpPr>
          <p:sp>
            <p:nvSpPr>
              <p:cNvPr id="710" name="Google Shape;710;p51"/>
              <p:cNvSpPr/>
              <p:nvPr/>
            </p:nvSpPr>
            <p:spPr>
              <a:xfrm>
                <a:off x="0" y="1840"/>
                <a:ext cx="232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chemeClr val="dk1"/>
                  </a:buClr>
                  <a:buSzPts val="2200"/>
                  <a:buFont typeface="Gill Sans"/>
                  <a:buNone/>
                </a:pPr>
                <a:r>
                  <a:rPr b="0" i="0" lang="en-US" sz="2200" u="none" cap="none" strike="noStrike">
                    <a:solidFill>
                      <a:schemeClr val="dk1"/>
                    </a:solidFill>
                    <a:latin typeface="Gill Sans"/>
                    <a:ea typeface="Gill Sans"/>
                    <a:cs typeface="Gill Sans"/>
                    <a:sym typeface="Gill Sans"/>
                  </a:rPr>
                  <a:t>Add error logging</a:t>
                </a:r>
                <a:endParaRPr/>
              </a:p>
            </p:txBody>
          </p:sp>
          <p:sp>
            <p:nvSpPr>
              <p:cNvPr id="711" name="Google Shape;711;p51"/>
              <p:cNvSpPr/>
              <p:nvPr/>
            </p:nvSpPr>
            <p:spPr>
              <a:xfrm>
                <a:off x="2320" y="1840"/>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sp>
            <p:nvSpPr>
              <p:cNvPr id="712" name="Google Shape;712;p51"/>
              <p:cNvSpPr/>
              <p:nvPr/>
            </p:nvSpPr>
            <p:spPr>
              <a:xfrm>
                <a:off x="2960" y="1840"/>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sp>
            <p:nvSpPr>
              <p:cNvPr id="713" name="Google Shape;713;p51"/>
              <p:cNvSpPr/>
              <p:nvPr/>
            </p:nvSpPr>
            <p:spPr>
              <a:xfrm>
                <a:off x="3600" y="0"/>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500"/>
                  <a:buFont typeface="Gill Sans"/>
                  <a:buNone/>
                </a:pPr>
                <a:r>
                  <a:rPr b="0" i="0" lang="en-US" sz="2500" u="none" cap="none" strike="noStrike">
                    <a:solidFill>
                      <a:schemeClr val="dk1"/>
                    </a:solidFill>
                    <a:latin typeface="Gill Sans"/>
                    <a:ea typeface="Gill Sans"/>
                    <a:cs typeface="Gill Sans"/>
                    <a:sym typeface="Gill Sans"/>
                  </a:rPr>
                  <a:t>8</a:t>
                </a:r>
                <a:endParaRPr/>
              </a:p>
            </p:txBody>
          </p:sp>
          <p:sp>
            <p:nvSpPr>
              <p:cNvPr id="714" name="Google Shape;714;p51"/>
              <p:cNvSpPr/>
              <p:nvPr/>
            </p:nvSpPr>
            <p:spPr>
              <a:xfrm>
                <a:off x="3600" y="368"/>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500"/>
                  <a:buFont typeface="Gill Sans"/>
                  <a:buNone/>
                </a:pPr>
                <a:r>
                  <a:rPr b="0" i="0" lang="en-US" sz="2500" u="none" cap="none" strike="noStrike">
                    <a:solidFill>
                      <a:schemeClr val="dk1"/>
                    </a:solidFill>
                    <a:latin typeface="Gill Sans"/>
                    <a:ea typeface="Gill Sans"/>
                    <a:cs typeface="Gill Sans"/>
                    <a:sym typeface="Gill Sans"/>
                  </a:rPr>
                  <a:t>10</a:t>
                </a:r>
                <a:endParaRPr/>
              </a:p>
            </p:txBody>
          </p:sp>
          <p:sp>
            <p:nvSpPr>
              <p:cNvPr id="715" name="Google Shape;715;p51"/>
              <p:cNvSpPr/>
              <p:nvPr/>
            </p:nvSpPr>
            <p:spPr>
              <a:xfrm>
                <a:off x="3600" y="736"/>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500"/>
                  <a:buFont typeface="Gill Sans"/>
                  <a:buNone/>
                </a:pPr>
                <a:r>
                  <a:rPr b="0" i="0" lang="en-US" sz="2500" u="none" cap="none" strike="noStrike">
                    <a:solidFill>
                      <a:schemeClr val="dk1"/>
                    </a:solidFill>
                    <a:latin typeface="Gill Sans"/>
                    <a:ea typeface="Gill Sans"/>
                    <a:cs typeface="Gill Sans"/>
                    <a:sym typeface="Gill Sans"/>
                  </a:rPr>
                  <a:t>16</a:t>
                </a:r>
                <a:endParaRPr/>
              </a:p>
            </p:txBody>
          </p:sp>
          <p:sp>
            <p:nvSpPr>
              <p:cNvPr id="716" name="Google Shape;716;p51"/>
              <p:cNvSpPr/>
              <p:nvPr/>
            </p:nvSpPr>
            <p:spPr>
              <a:xfrm>
                <a:off x="3600" y="1104"/>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sp>
            <p:nvSpPr>
              <p:cNvPr id="717" name="Google Shape;717;p51"/>
              <p:cNvSpPr/>
              <p:nvPr/>
            </p:nvSpPr>
            <p:spPr>
              <a:xfrm>
                <a:off x="3600" y="1472"/>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500"/>
                  <a:buFont typeface="Gill Sans"/>
                  <a:buNone/>
                </a:pPr>
                <a:r>
                  <a:rPr b="0" i="0" lang="en-US" sz="2500" u="none" cap="none" strike="noStrike">
                    <a:solidFill>
                      <a:schemeClr val="dk1"/>
                    </a:solidFill>
                    <a:latin typeface="Gill Sans"/>
                    <a:ea typeface="Gill Sans"/>
                    <a:cs typeface="Gill Sans"/>
                    <a:sym typeface="Gill Sans"/>
                  </a:rPr>
                  <a:t>8</a:t>
                </a:r>
                <a:endParaRPr/>
              </a:p>
            </p:txBody>
          </p:sp>
          <p:sp>
            <p:nvSpPr>
              <p:cNvPr id="718" name="Google Shape;718;p51"/>
              <p:cNvSpPr/>
              <p:nvPr/>
            </p:nvSpPr>
            <p:spPr>
              <a:xfrm>
                <a:off x="3600" y="1840"/>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500"/>
                  <a:buFont typeface="Gill Sans"/>
                  <a:buNone/>
                </a:pPr>
                <a:r>
                  <a:rPr b="0" i="0" lang="en-US" sz="2500" u="none" cap="none" strike="noStrike">
                    <a:solidFill>
                      <a:schemeClr val="dk1"/>
                    </a:solidFill>
                    <a:latin typeface="Gill Sans"/>
                    <a:ea typeface="Gill Sans"/>
                    <a:cs typeface="Gill Sans"/>
                    <a:sym typeface="Gill Sans"/>
                  </a:rPr>
                  <a:t>8</a:t>
                </a:r>
                <a:endParaRPr/>
              </a:p>
            </p:txBody>
          </p:sp>
        </p:grpSp>
      </p:grpSp>
    </p:spTree>
  </p:cSld>
  <p:clrMapOvr>
    <a:masterClrMapping/>
  </p:clrMapOvr>
  <p:transition spd="med">
    <p:fade thruBlk="1"/>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52"/>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lang="en-US"/>
              <a:t>‹#›</a:t>
            </a:fld>
            <a:endParaRPr/>
          </a:p>
        </p:txBody>
      </p:sp>
      <p:sp>
        <p:nvSpPr>
          <p:cNvPr id="724" name="Google Shape;724;p52"/>
          <p:cNvSpPr txBox="1"/>
          <p:nvPr>
            <p:ph idx="4294967295" type="title"/>
          </p:nvPr>
        </p:nvSpPr>
        <p:spPr>
          <a:xfrm>
            <a:off x="0" y="274638"/>
            <a:ext cx="8229600" cy="11430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3C3C3C"/>
              </a:buClr>
              <a:buSzPts val="4400"/>
              <a:buFont typeface="Calibri"/>
              <a:buNone/>
            </a:pPr>
            <a:r>
              <a:rPr lang="en-US"/>
              <a:t>Sprint Burndown Chart</a:t>
            </a:r>
            <a:endParaRPr/>
          </a:p>
        </p:txBody>
      </p:sp>
      <p:sp>
        <p:nvSpPr>
          <p:cNvPr id="725" name="Google Shape;725;p52"/>
          <p:cNvSpPr txBox="1"/>
          <p:nvPr>
            <p:ph idx="4294967295" type="body"/>
          </p:nvPr>
        </p:nvSpPr>
        <p:spPr>
          <a:xfrm>
            <a:off x="0" y="1600200"/>
            <a:ext cx="8229600" cy="4525963"/>
          </a:xfrm>
          <a:prstGeom prst="rect">
            <a:avLst/>
          </a:prstGeom>
          <a:noFill/>
          <a:ln>
            <a:noFill/>
          </a:ln>
        </p:spPr>
        <p:txBody>
          <a:bodyPr anchorCtr="0" anchor="t" bIns="45700" lIns="45700" spcFirstLastPara="1" rIns="45700" wrap="square" tIns="45700">
            <a:noAutofit/>
          </a:bodyPr>
          <a:lstStyle/>
          <a:p>
            <a:pPr indent="-322580" lvl="0" marL="342900" rtl="0" algn="l">
              <a:lnSpc>
                <a:spcPct val="80000"/>
              </a:lnSpc>
              <a:spcBef>
                <a:spcPts val="0"/>
              </a:spcBef>
              <a:spcAft>
                <a:spcPts val="0"/>
              </a:spcAft>
              <a:buClr>
                <a:srgbClr val="3C3C3C"/>
              </a:buClr>
              <a:buSzPts val="2400"/>
              <a:buChar char="»"/>
            </a:pPr>
            <a:r>
              <a:rPr lang="en-US" sz="2400"/>
              <a:t>A display of what work has been completed</a:t>
            </a:r>
            <a:br>
              <a:rPr lang="en-US" sz="2400"/>
            </a:br>
            <a:r>
              <a:rPr lang="en-US" sz="2400"/>
              <a:t>and what is left to complete</a:t>
            </a:r>
            <a:endParaRPr sz="2400"/>
          </a:p>
          <a:p>
            <a:pPr indent="-306251" lvl="1" marL="783771" rtl="0" algn="l">
              <a:lnSpc>
                <a:spcPct val="80000"/>
              </a:lnSpc>
              <a:spcBef>
                <a:spcPts val="700"/>
              </a:spcBef>
              <a:spcAft>
                <a:spcPts val="0"/>
              </a:spcAft>
              <a:buClr>
                <a:srgbClr val="3C3C3C"/>
              </a:buClr>
              <a:buSzPts val="2400"/>
              <a:buChar char="–"/>
            </a:pPr>
            <a:r>
              <a:rPr lang="en-US" sz="2400"/>
              <a:t>one for each developer or work item</a:t>
            </a:r>
            <a:endParaRPr sz="2400"/>
          </a:p>
          <a:p>
            <a:pPr indent="-306251" lvl="1" marL="783771" rtl="0" algn="l">
              <a:lnSpc>
                <a:spcPct val="80000"/>
              </a:lnSpc>
              <a:spcBef>
                <a:spcPts val="700"/>
              </a:spcBef>
              <a:spcAft>
                <a:spcPts val="0"/>
              </a:spcAft>
              <a:buClr>
                <a:srgbClr val="3C3C3C"/>
              </a:buClr>
              <a:buSzPts val="2400"/>
              <a:buChar char="–"/>
            </a:pPr>
            <a:r>
              <a:rPr lang="en-US" sz="2400"/>
              <a:t>updated every day</a:t>
            </a:r>
            <a:endParaRPr sz="2400"/>
          </a:p>
          <a:p>
            <a:pPr indent="-306251" lvl="1" marL="783771" rtl="0" algn="l">
              <a:lnSpc>
                <a:spcPct val="80000"/>
              </a:lnSpc>
              <a:spcBef>
                <a:spcPts val="700"/>
              </a:spcBef>
              <a:spcAft>
                <a:spcPts val="0"/>
              </a:spcAft>
              <a:buClr>
                <a:srgbClr val="3C3C3C"/>
              </a:buClr>
              <a:buSzPts val="2400"/>
              <a:buChar char="–"/>
            </a:pPr>
            <a:r>
              <a:rPr lang="en-US" sz="2400"/>
              <a:t>(make best guess about hours/points completed each day)</a:t>
            </a:r>
            <a:endParaRPr sz="2400"/>
          </a:p>
          <a:p>
            <a:pPr indent="-153851" lvl="1" marL="783771" rtl="0" algn="l">
              <a:lnSpc>
                <a:spcPct val="80000"/>
              </a:lnSpc>
              <a:spcBef>
                <a:spcPts val="700"/>
              </a:spcBef>
              <a:spcAft>
                <a:spcPts val="0"/>
              </a:spcAft>
              <a:buClr>
                <a:srgbClr val="3C3C3C"/>
              </a:buClr>
              <a:buSzPts val="2720"/>
              <a:buNone/>
            </a:pPr>
            <a:r>
              <a:t/>
            </a:r>
            <a:endParaRPr sz="2400"/>
          </a:p>
          <a:p>
            <a:pPr indent="-153851" lvl="1" marL="783771" rtl="0" algn="l">
              <a:lnSpc>
                <a:spcPct val="80000"/>
              </a:lnSpc>
              <a:spcBef>
                <a:spcPts val="700"/>
              </a:spcBef>
              <a:spcAft>
                <a:spcPts val="0"/>
              </a:spcAft>
              <a:buClr>
                <a:srgbClr val="3C3C3C"/>
              </a:buClr>
              <a:buSzPts val="2720"/>
              <a:buNone/>
            </a:pPr>
            <a:r>
              <a:t/>
            </a:r>
            <a:endParaRPr sz="2400"/>
          </a:p>
          <a:p>
            <a:pPr indent="-322580" lvl="0" marL="342900" rtl="0" algn="l">
              <a:lnSpc>
                <a:spcPct val="80000"/>
              </a:lnSpc>
              <a:spcBef>
                <a:spcPts val="700"/>
              </a:spcBef>
              <a:spcAft>
                <a:spcPts val="0"/>
              </a:spcAft>
              <a:buClr>
                <a:srgbClr val="3C3C3C"/>
              </a:buClr>
              <a:buSzPts val="2400"/>
              <a:buChar char="»"/>
            </a:pPr>
            <a:r>
              <a:rPr i="1" lang="en-US" sz="2400"/>
              <a:t>variation:</a:t>
            </a:r>
            <a:r>
              <a:rPr lang="en-US" sz="2400"/>
              <a:t> Release burndown chart</a:t>
            </a:r>
            <a:endParaRPr sz="2400"/>
          </a:p>
          <a:p>
            <a:pPr indent="-306251" lvl="1" marL="783771" rtl="0" algn="l">
              <a:lnSpc>
                <a:spcPct val="80000"/>
              </a:lnSpc>
              <a:spcBef>
                <a:spcPts val="700"/>
              </a:spcBef>
              <a:spcAft>
                <a:spcPts val="0"/>
              </a:spcAft>
              <a:buClr>
                <a:srgbClr val="3C3C3C"/>
              </a:buClr>
              <a:buSzPts val="2400"/>
              <a:buChar char="–"/>
            </a:pPr>
            <a:r>
              <a:rPr lang="en-US" sz="2400"/>
              <a:t>shows overall progress</a:t>
            </a:r>
            <a:endParaRPr sz="2400"/>
          </a:p>
          <a:p>
            <a:pPr indent="-306251" lvl="1" marL="783771" rtl="0" algn="l">
              <a:lnSpc>
                <a:spcPct val="80000"/>
              </a:lnSpc>
              <a:spcBef>
                <a:spcPts val="700"/>
              </a:spcBef>
              <a:spcAft>
                <a:spcPts val="0"/>
              </a:spcAft>
              <a:buClr>
                <a:srgbClr val="3C3C3C"/>
              </a:buClr>
              <a:buSzPts val="2400"/>
              <a:buChar char="–"/>
            </a:pPr>
            <a:r>
              <a:rPr lang="en-US" sz="2400"/>
              <a:t>updated at end of each sprint</a:t>
            </a:r>
            <a:endParaRPr sz="2400"/>
          </a:p>
        </p:txBody>
      </p:sp>
      <p:pic>
        <p:nvPicPr>
          <p:cNvPr descr="File:SampleBurndownChart.png" id="726" name="Google Shape;726;p52"/>
          <p:cNvPicPr preferRelativeResize="0"/>
          <p:nvPr/>
        </p:nvPicPr>
        <p:blipFill rotWithShape="1">
          <a:blip r:embed="rId3">
            <a:alphaModFix/>
          </a:blip>
          <a:srcRect b="0" l="0" r="21537" t="0"/>
          <a:stretch/>
        </p:blipFill>
        <p:spPr>
          <a:xfrm>
            <a:off x="5562600" y="3603625"/>
            <a:ext cx="3581400" cy="2492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b="1" lang="en-US" sz="1400">
                <a:solidFill>
                  <a:srgbClr val="B4DCF5"/>
                </a:solidFill>
              </a:rPr>
              <a:t>‹#›</a:t>
            </a:fld>
            <a:endParaRPr/>
          </a:p>
        </p:txBody>
      </p:sp>
      <p:sp>
        <p:nvSpPr>
          <p:cNvPr id="140" name="Google Shape;140;p17"/>
          <p:cNvSpPr txBox="1"/>
          <p:nvPr>
            <p:ph idx="4294967295" type="title"/>
          </p:nvPr>
        </p:nvSpPr>
        <p:spPr>
          <a:xfrm>
            <a:off x="0" y="317500"/>
            <a:ext cx="8609013" cy="852488"/>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b="0" i="0" lang="en-US" sz="4400" u="none" cap="none" strike="noStrike">
                <a:solidFill>
                  <a:schemeClr val="accent1"/>
                </a:solidFill>
                <a:latin typeface="Calibri"/>
                <a:ea typeface="Calibri"/>
                <a:cs typeface="Calibri"/>
                <a:sym typeface="Calibri"/>
              </a:rPr>
              <a:t>Challenges in Waterfall Development</a:t>
            </a:r>
            <a:endParaRPr/>
          </a:p>
        </p:txBody>
      </p:sp>
      <p:grpSp>
        <p:nvGrpSpPr>
          <p:cNvPr id="141" name="Google Shape;141;p17"/>
          <p:cNvGrpSpPr/>
          <p:nvPr/>
        </p:nvGrpSpPr>
        <p:grpSpPr>
          <a:xfrm>
            <a:off x="611187" y="1700212"/>
            <a:ext cx="2305051" cy="504826"/>
            <a:chOff x="0" y="0"/>
            <a:chExt cx="2305050" cy="504825"/>
          </a:xfrm>
        </p:grpSpPr>
        <p:sp>
          <p:nvSpPr>
            <p:cNvPr id="142" name="Google Shape;142;p17"/>
            <p:cNvSpPr/>
            <p:nvPr/>
          </p:nvSpPr>
          <p:spPr>
            <a:xfrm>
              <a:off x="0" y="0"/>
              <a:ext cx="2305050" cy="504825"/>
            </a:xfrm>
            <a:prstGeom prst="roundRect">
              <a:avLst>
                <a:gd fmla="val 16667" name="adj"/>
              </a:avLst>
            </a:prstGeom>
            <a:gradFill>
              <a:gsLst>
                <a:gs pos="0">
                  <a:srgbClr val="A7E5FF"/>
                </a:gs>
                <a:gs pos="35000">
                  <a:srgbClr val="C1EBFF"/>
                </a:gs>
                <a:gs pos="100000">
                  <a:srgbClr val="E5F7FF"/>
                </a:gs>
              </a:gsLst>
              <a:lin ang="16200000" scaled="0"/>
            </a:gradFill>
            <a:ln cap="flat" cmpd="sng" w="9525">
              <a:solidFill>
                <a:srgbClr val="7DBAE3"/>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143" name="Google Shape;143;p17"/>
            <p:cNvSpPr txBox="1"/>
            <p:nvPr/>
          </p:nvSpPr>
          <p:spPr>
            <a:xfrm>
              <a:off x="24633" y="73342"/>
              <a:ext cx="2255784" cy="3581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Requirements</a:t>
              </a:r>
              <a:endParaRPr/>
            </a:p>
          </p:txBody>
        </p:sp>
      </p:grpSp>
      <p:grpSp>
        <p:nvGrpSpPr>
          <p:cNvPr id="144" name="Google Shape;144;p17"/>
          <p:cNvGrpSpPr/>
          <p:nvPr/>
        </p:nvGrpSpPr>
        <p:grpSpPr>
          <a:xfrm>
            <a:off x="1763712" y="2509837"/>
            <a:ext cx="2305051" cy="504826"/>
            <a:chOff x="0" y="0"/>
            <a:chExt cx="2305050" cy="504825"/>
          </a:xfrm>
        </p:grpSpPr>
        <p:sp>
          <p:nvSpPr>
            <p:cNvPr id="145" name="Google Shape;145;p17"/>
            <p:cNvSpPr/>
            <p:nvPr/>
          </p:nvSpPr>
          <p:spPr>
            <a:xfrm>
              <a:off x="0" y="0"/>
              <a:ext cx="2305050" cy="504825"/>
            </a:xfrm>
            <a:prstGeom prst="roundRect">
              <a:avLst>
                <a:gd fmla="val 16667" name="adj"/>
              </a:avLst>
            </a:prstGeom>
            <a:gradFill>
              <a:gsLst>
                <a:gs pos="0">
                  <a:srgbClr val="A7E5FF"/>
                </a:gs>
                <a:gs pos="35000">
                  <a:srgbClr val="C1EBFF"/>
                </a:gs>
                <a:gs pos="100000">
                  <a:srgbClr val="E5F7FF"/>
                </a:gs>
              </a:gsLst>
              <a:lin ang="16200000" scaled="0"/>
            </a:gradFill>
            <a:ln cap="flat" cmpd="sng" w="9525">
              <a:solidFill>
                <a:srgbClr val="7DBAE3"/>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146" name="Google Shape;146;p17"/>
            <p:cNvSpPr txBox="1"/>
            <p:nvPr/>
          </p:nvSpPr>
          <p:spPr>
            <a:xfrm>
              <a:off x="24633" y="73342"/>
              <a:ext cx="2255784" cy="3581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Design</a:t>
              </a:r>
              <a:endParaRPr/>
            </a:p>
          </p:txBody>
        </p:sp>
      </p:grpSp>
      <p:grpSp>
        <p:nvGrpSpPr>
          <p:cNvPr id="147" name="Google Shape;147;p17"/>
          <p:cNvGrpSpPr/>
          <p:nvPr/>
        </p:nvGrpSpPr>
        <p:grpSpPr>
          <a:xfrm>
            <a:off x="2916237" y="3321050"/>
            <a:ext cx="2303464" cy="504825"/>
            <a:chOff x="0" y="0"/>
            <a:chExt cx="2303463" cy="504825"/>
          </a:xfrm>
        </p:grpSpPr>
        <p:sp>
          <p:nvSpPr>
            <p:cNvPr id="148" name="Google Shape;148;p17"/>
            <p:cNvSpPr/>
            <p:nvPr/>
          </p:nvSpPr>
          <p:spPr>
            <a:xfrm>
              <a:off x="0" y="0"/>
              <a:ext cx="2303463" cy="504825"/>
            </a:xfrm>
            <a:prstGeom prst="roundRect">
              <a:avLst>
                <a:gd fmla="val 16667" name="adj"/>
              </a:avLst>
            </a:prstGeom>
            <a:gradFill>
              <a:gsLst>
                <a:gs pos="0">
                  <a:srgbClr val="A7E5FF"/>
                </a:gs>
                <a:gs pos="35000">
                  <a:srgbClr val="C1EBFF"/>
                </a:gs>
                <a:gs pos="100000">
                  <a:srgbClr val="E5F7FF"/>
                </a:gs>
              </a:gsLst>
              <a:lin ang="16200000" scaled="0"/>
            </a:gradFill>
            <a:ln cap="flat" cmpd="sng" w="9525">
              <a:solidFill>
                <a:srgbClr val="7DBAE3"/>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149" name="Google Shape;149;p17"/>
            <p:cNvSpPr txBox="1"/>
            <p:nvPr/>
          </p:nvSpPr>
          <p:spPr>
            <a:xfrm>
              <a:off x="24633" y="73342"/>
              <a:ext cx="2254196" cy="3581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Development</a:t>
              </a:r>
              <a:endParaRPr/>
            </a:p>
          </p:txBody>
        </p:sp>
      </p:grpSp>
      <p:grpSp>
        <p:nvGrpSpPr>
          <p:cNvPr id="150" name="Google Shape;150;p17"/>
          <p:cNvGrpSpPr/>
          <p:nvPr/>
        </p:nvGrpSpPr>
        <p:grpSpPr>
          <a:xfrm>
            <a:off x="4067175" y="4130675"/>
            <a:ext cx="2305050" cy="504825"/>
            <a:chOff x="0" y="0"/>
            <a:chExt cx="2305050" cy="504825"/>
          </a:xfrm>
        </p:grpSpPr>
        <p:sp>
          <p:nvSpPr>
            <p:cNvPr id="151" name="Google Shape;151;p17"/>
            <p:cNvSpPr/>
            <p:nvPr/>
          </p:nvSpPr>
          <p:spPr>
            <a:xfrm>
              <a:off x="0" y="0"/>
              <a:ext cx="2305050" cy="504825"/>
            </a:xfrm>
            <a:prstGeom prst="roundRect">
              <a:avLst>
                <a:gd fmla="val 16667" name="adj"/>
              </a:avLst>
            </a:prstGeom>
            <a:gradFill>
              <a:gsLst>
                <a:gs pos="0">
                  <a:srgbClr val="A7E5FF"/>
                </a:gs>
                <a:gs pos="35000">
                  <a:srgbClr val="C1EBFF"/>
                </a:gs>
                <a:gs pos="100000">
                  <a:srgbClr val="E5F7FF"/>
                </a:gs>
              </a:gsLst>
              <a:lin ang="16200000" scaled="0"/>
            </a:gradFill>
            <a:ln cap="flat" cmpd="sng" w="9525">
              <a:solidFill>
                <a:srgbClr val="7DBAE3"/>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152" name="Google Shape;152;p17"/>
            <p:cNvSpPr txBox="1"/>
            <p:nvPr/>
          </p:nvSpPr>
          <p:spPr>
            <a:xfrm>
              <a:off x="24633" y="73342"/>
              <a:ext cx="2255784" cy="3581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Testing</a:t>
              </a:r>
              <a:endParaRPr/>
            </a:p>
          </p:txBody>
        </p:sp>
      </p:grpSp>
      <p:grpSp>
        <p:nvGrpSpPr>
          <p:cNvPr id="153" name="Google Shape;153;p17"/>
          <p:cNvGrpSpPr/>
          <p:nvPr/>
        </p:nvGrpSpPr>
        <p:grpSpPr>
          <a:xfrm>
            <a:off x="5219700" y="4941887"/>
            <a:ext cx="2305050" cy="503239"/>
            <a:chOff x="0" y="0"/>
            <a:chExt cx="2305050" cy="503238"/>
          </a:xfrm>
        </p:grpSpPr>
        <p:sp>
          <p:nvSpPr>
            <p:cNvPr id="154" name="Google Shape;154;p17"/>
            <p:cNvSpPr/>
            <p:nvPr/>
          </p:nvSpPr>
          <p:spPr>
            <a:xfrm>
              <a:off x="0" y="0"/>
              <a:ext cx="2305050" cy="503238"/>
            </a:xfrm>
            <a:prstGeom prst="roundRect">
              <a:avLst>
                <a:gd fmla="val 16667" name="adj"/>
              </a:avLst>
            </a:prstGeom>
            <a:gradFill>
              <a:gsLst>
                <a:gs pos="0">
                  <a:srgbClr val="A7E5FF"/>
                </a:gs>
                <a:gs pos="35000">
                  <a:srgbClr val="C1EBFF"/>
                </a:gs>
                <a:gs pos="100000">
                  <a:srgbClr val="E5F7FF"/>
                </a:gs>
              </a:gsLst>
              <a:lin ang="16200000" scaled="0"/>
            </a:gradFill>
            <a:ln cap="flat" cmpd="sng" w="9525">
              <a:solidFill>
                <a:srgbClr val="7DBAE3"/>
              </a:solidFill>
              <a:prstDash val="solid"/>
              <a:round/>
              <a:headEnd len="sm" w="sm" type="none"/>
              <a:tailEnd len="sm" w="sm" type="none"/>
            </a:ln>
            <a:effectLst>
              <a:outerShdw blurRad="38100" rotWithShape="0" dir="5400000" dist="20000">
                <a:srgbClr val="808080">
                  <a:alpha val="37647"/>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155" name="Google Shape;155;p17"/>
            <p:cNvSpPr txBox="1"/>
            <p:nvPr/>
          </p:nvSpPr>
          <p:spPr>
            <a:xfrm>
              <a:off x="24556" y="72548"/>
              <a:ext cx="2255938" cy="3581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Maintenance</a:t>
              </a:r>
              <a:endParaRPr/>
            </a:p>
          </p:txBody>
        </p:sp>
      </p:grpSp>
      <p:sp>
        <p:nvSpPr>
          <p:cNvPr id="156" name="Google Shape;156;p17"/>
          <p:cNvSpPr/>
          <p:nvPr/>
        </p:nvSpPr>
        <p:spPr>
          <a:xfrm>
            <a:off x="2916237" y="1952625"/>
            <a:ext cx="503238" cy="539750"/>
          </a:xfrm>
          <a:custGeom>
            <a:rect b="b" l="l" r="r" t="t"/>
            <a:pathLst>
              <a:path extrusionOk="0" h="21600" w="21600">
                <a:moveTo>
                  <a:pt x="0" y="0"/>
                </a:moveTo>
                <a:lnTo>
                  <a:pt x="21600" y="0"/>
                </a:lnTo>
                <a:lnTo>
                  <a:pt x="21600" y="21600"/>
                </a:lnTo>
              </a:path>
            </a:pathLst>
          </a:custGeom>
          <a:noFill/>
          <a:ln cap="flat" cmpd="sng" w="38100">
            <a:solidFill>
              <a:schemeClr val="accent2"/>
            </a:solidFill>
            <a:prstDash val="solid"/>
            <a:round/>
            <a:headEnd len="sm" w="sm" type="none"/>
            <a:tailEnd len="med" w="med" type="triangle"/>
          </a:ln>
          <a:effectLst>
            <a:outerShdw blurRad="38100" rotWithShape="0" dir="5400000" dist="23000">
              <a:srgbClr val="808080">
                <a:alpha val="34901"/>
              </a:srgbClr>
            </a:outerShdw>
          </a:effectLst>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64645A"/>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157" name="Google Shape;157;p17"/>
          <p:cNvSpPr/>
          <p:nvPr/>
        </p:nvSpPr>
        <p:spPr>
          <a:xfrm>
            <a:off x="4067175" y="2781300"/>
            <a:ext cx="504825" cy="539750"/>
          </a:xfrm>
          <a:custGeom>
            <a:rect b="b" l="l" r="r" t="t"/>
            <a:pathLst>
              <a:path extrusionOk="0" h="21600" w="21600">
                <a:moveTo>
                  <a:pt x="0" y="0"/>
                </a:moveTo>
                <a:lnTo>
                  <a:pt x="21600" y="0"/>
                </a:lnTo>
                <a:lnTo>
                  <a:pt x="21600" y="21600"/>
                </a:lnTo>
              </a:path>
            </a:pathLst>
          </a:custGeom>
          <a:noFill/>
          <a:ln cap="flat" cmpd="sng" w="38100">
            <a:solidFill>
              <a:schemeClr val="accent2"/>
            </a:solidFill>
            <a:prstDash val="solid"/>
            <a:round/>
            <a:headEnd len="sm" w="sm" type="none"/>
            <a:tailEnd len="med" w="med" type="triangle"/>
          </a:ln>
          <a:effectLst>
            <a:outerShdw blurRad="38100" rotWithShape="0" dir="5400000" dist="23000">
              <a:srgbClr val="808080">
                <a:alpha val="34901"/>
              </a:srgbClr>
            </a:outerShdw>
          </a:effectLst>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64645A"/>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158" name="Google Shape;158;p17"/>
          <p:cNvSpPr/>
          <p:nvPr/>
        </p:nvSpPr>
        <p:spPr>
          <a:xfrm>
            <a:off x="5219700" y="3573462"/>
            <a:ext cx="504825" cy="539751"/>
          </a:xfrm>
          <a:custGeom>
            <a:rect b="b" l="l" r="r" t="t"/>
            <a:pathLst>
              <a:path extrusionOk="0" h="21600" w="21600">
                <a:moveTo>
                  <a:pt x="0" y="0"/>
                </a:moveTo>
                <a:lnTo>
                  <a:pt x="21600" y="0"/>
                </a:lnTo>
                <a:lnTo>
                  <a:pt x="21600" y="21600"/>
                </a:lnTo>
              </a:path>
            </a:pathLst>
          </a:custGeom>
          <a:noFill/>
          <a:ln cap="flat" cmpd="sng" w="38100">
            <a:solidFill>
              <a:schemeClr val="accent2"/>
            </a:solidFill>
            <a:prstDash val="solid"/>
            <a:round/>
            <a:headEnd len="sm" w="sm" type="none"/>
            <a:tailEnd len="med" w="med" type="triangle"/>
          </a:ln>
          <a:effectLst>
            <a:outerShdw blurRad="38100" rotWithShape="0" dir="5400000" dist="23000">
              <a:srgbClr val="808080">
                <a:alpha val="34901"/>
              </a:srgbClr>
            </a:outerShdw>
          </a:effectLst>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64645A"/>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159" name="Google Shape;159;p17"/>
          <p:cNvSpPr/>
          <p:nvPr/>
        </p:nvSpPr>
        <p:spPr>
          <a:xfrm>
            <a:off x="6372225" y="4365625"/>
            <a:ext cx="503238" cy="539750"/>
          </a:xfrm>
          <a:custGeom>
            <a:rect b="b" l="l" r="r" t="t"/>
            <a:pathLst>
              <a:path extrusionOk="0" h="21600" w="21600">
                <a:moveTo>
                  <a:pt x="0" y="0"/>
                </a:moveTo>
                <a:lnTo>
                  <a:pt x="21600" y="0"/>
                </a:lnTo>
                <a:lnTo>
                  <a:pt x="21600" y="21600"/>
                </a:lnTo>
              </a:path>
            </a:pathLst>
          </a:custGeom>
          <a:noFill/>
          <a:ln cap="flat" cmpd="sng" w="38100">
            <a:solidFill>
              <a:schemeClr val="accent2"/>
            </a:solidFill>
            <a:prstDash val="solid"/>
            <a:round/>
            <a:headEnd len="sm" w="sm" type="none"/>
            <a:tailEnd len="med" w="med" type="triangle"/>
          </a:ln>
          <a:effectLst>
            <a:outerShdw blurRad="38100" rotWithShape="0" dir="5400000" dist="23000">
              <a:srgbClr val="808080">
                <a:alpha val="34901"/>
              </a:srgbClr>
            </a:outerShdw>
          </a:effectLst>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64645A"/>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160" name="Google Shape;160;p17"/>
          <p:cNvSpPr txBox="1"/>
          <p:nvPr/>
        </p:nvSpPr>
        <p:spPr>
          <a:xfrm>
            <a:off x="3563937" y="1412875"/>
            <a:ext cx="1439863" cy="367665"/>
          </a:xfrm>
          <a:prstGeom prst="rect">
            <a:avLst/>
          </a:prstGeom>
          <a:gradFill>
            <a:gsLst>
              <a:gs pos="0">
                <a:srgbClr val="BFBFBF"/>
              </a:gs>
              <a:gs pos="35000">
                <a:srgbClr val="D2D2D2"/>
              </a:gs>
              <a:gs pos="100000">
                <a:srgbClr val="EEEEEE"/>
              </a:gs>
            </a:gsLst>
            <a:lin ang="16200000" scaled="0"/>
          </a:gradFill>
          <a:ln cap="flat" cmpd="sng" w="9525">
            <a:solidFill>
              <a:srgbClr val="3A3A3A"/>
            </a:solidFill>
            <a:prstDash val="solid"/>
            <a:round/>
            <a:headEnd len="sm" w="sm" type="none"/>
            <a:tailEnd len="sm" w="sm" type="none"/>
          </a:ln>
          <a:effectLst>
            <a:outerShdw blurRad="38100" rotWithShape="0" dir="5400000" dist="20000">
              <a:srgbClr val="808080">
                <a:alpha val="37647"/>
              </a:srgbClr>
            </a:outerShdw>
          </a:effectLst>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6464"/>
              </a:buClr>
              <a:buSzPts val="1800"/>
              <a:buFont typeface="Calibri"/>
              <a:buNone/>
            </a:pPr>
            <a:r>
              <a:rPr b="0" i="0" lang="en-US" sz="1800" u="none" cap="none" strike="noStrike">
                <a:solidFill>
                  <a:srgbClr val="006464"/>
                </a:solidFill>
                <a:latin typeface="Calibri"/>
                <a:ea typeface="Calibri"/>
                <a:cs typeface="Calibri"/>
                <a:sym typeface="Calibri"/>
              </a:rPr>
              <a:t>Changes</a:t>
            </a:r>
            <a:endParaRPr/>
          </a:p>
        </p:txBody>
      </p:sp>
      <p:cxnSp>
        <p:nvCxnSpPr>
          <p:cNvPr id="161" name="Google Shape;161;p17"/>
          <p:cNvCxnSpPr/>
          <p:nvPr/>
        </p:nvCxnSpPr>
        <p:spPr>
          <a:xfrm flipH="1">
            <a:off x="2700337" y="1597024"/>
            <a:ext cx="863601" cy="319089"/>
          </a:xfrm>
          <a:prstGeom prst="straightConnector1">
            <a:avLst/>
          </a:prstGeom>
          <a:noFill/>
          <a:ln cap="flat" cmpd="sng" w="38100">
            <a:solidFill>
              <a:schemeClr val="accent1"/>
            </a:solidFill>
            <a:prstDash val="solid"/>
            <a:round/>
            <a:headEnd len="sm" w="sm" type="none"/>
            <a:tailEnd len="med" w="med" type="triangle"/>
          </a:ln>
          <a:effectLst>
            <a:outerShdw blurRad="38100" rotWithShape="0" dir="5400000" dist="23000">
              <a:srgbClr val="808080">
                <a:alpha val="34901"/>
              </a:srgbClr>
            </a:outerShdw>
          </a:effectLst>
        </p:spPr>
      </p:cxnSp>
      <p:sp>
        <p:nvSpPr>
          <p:cNvPr id="162" name="Google Shape;162;p17"/>
          <p:cNvSpPr txBox="1"/>
          <p:nvPr/>
        </p:nvSpPr>
        <p:spPr>
          <a:xfrm>
            <a:off x="1547812" y="4252912"/>
            <a:ext cx="1584326" cy="367666"/>
          </a:xfrm>
          <a:prstGeom prst="rect">
            <a:avLst/>
          </a:prstGeom>
          <a:gradFill>
            <a:gsLst>
              <a:gs pos="0">
                <a:srgbClr val="BFBFBF"/>
              </a:gs>
              <a:gs pos="35000">
                <a:srgbClr val="D2D2D2"/>
              </a:gs>
              <a:gs pos="100000">
                <a:srgbClr val="EEEEEE"/>
              </a:gs>
            </a:gsLst>
            <a:lin ang="16200000" scaled="0"/>
          </a:gradFill>
          <a:ln cap="flat" cmpd="sng" w="9525">
            <a:solidFill>
              <a:srgbClr val="3A3A3A"/>
            </a:solidFill>
            <a:prstDash val="solid"/>
            <a:round/>
            <a:headEnd len="sm" w="sm" type="none"/>
            <a:tailEnd len="sm" w="sm" type="none"/>
          </a:ln>
          <a:effectLst>
            <a:outerShdw blurRad="38100" rotWithShape="0" dir="5400000" dist="20000">
              <a:srgbClr val="808080">
                <a:alpha val="37647"/>
              </a:srgbClr>
            </a:outerShdw>
          </a:effectLst>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6464"/>
              </a:buClr>
              <a:buSzPts val="1800"/>
              <a:buFont typeface="Calibri"/>
              <a:buNone/>
            </a:pPr>
            <a:r>
              <a:rPr b="0" i="0" lang="en-US" sz="1800" u="none" cap="none" strike="noStrike">
                <a:solidFill>
                  <a:srgbClr val="006464"/>
                </a:solidFill>
                <a:latin typeface="Calibri"/>
                <a:ea typeface="Calibri"/>
                <a:cs typeface="Calibri"/>
                <a:sym typeface="Calibri"/>
              </a:rPr>
              <a:t>Takes too long</a:t>
            </a:r>
            <a:endParaRPr/>
          </a:p>
        </p:txBody>
      </p:sp>
      <p:cxnSp>
        <p:nvCxnSpPr>
          <p:cNvPr id="163" name="Google Shape;163;p17"/>
          <p:cNvCxnSpPr/>
          <p:nvPr/>
        </p:nvCxnSpPr>
        <p:spPr>
          <a:xfrm flipH="1" rot="10800000">
            <a:off x="2339975" y="3644899"/>
            <a:ext cx="1008063" cy="608014"/>
          </a:xfrm>
          <a:prstGeom prst="straightConnector1">
            <a:avLst/>
          </a:prstGeom>
          <a:noFill/>
          <a:ln cap="flat" cmpd="sng" w="38100">
            <a:solidFill>
              <a:schemeClr val="accent1"/>
            </a:solidFill>
            <a:prstDash val="solid"/>
            <a:round/>
            <a:headEnd len="sm" w="sm" type="none"/>
            <a:tailEnd len="med" w="med" type="triangle"/>
          </a:ln>
          <a:effectLst>
            <a:outerShdw blurRad="38100" rotWithShape="0" dir="5400000" dist="23000">
              <a:srgbClr val="808080">
                <a:alpha val="34901"/>
              </a:srgbClr>
            </a:outerShdw>
          </a:effectLst>
        </p:spPr>
      </p:cxnSp>
      <p:sp>
        <p:nvSpPr>
          <p:cNvPr id="164" name="Google Shape;164;p17"/>
          <p:cNvSpPr txBox="1"/>
          <p:nvPr/>
        </p:nvSpPr>
        <p:spPr>
          <a:xfrm>
            <a:off x="6875462" y="3573462"/>
            <a:ext cx="1584326" cy="367666"/>
          </a:xfrm>
          <a:prstGeom prst="rect">
            <a:avLst/>
          </a:prstGeom>
          <a:gradFill>
            <a:gsLst>
              <a:gs pos="0">
                <a:srgbClr val="BFBFBF"/>
              </a:gs>
              <a:gs pos="35000">
                <a:srgbClr val="D2D2D2"/>
              </a:gs>
              <a:gs pos="100000">
                <a:srgbClr val="EEEEEE"/>
              </a:gs>
            </a:gsLst>
            <a:lin ang="16200000" scaled="0"/>
          </a:gradFill>
          <a:ln cap="flat" cmpd="sng" w="9525">
            <a:solidFill>
              <a:srgbClr val="3A3A3A"/>
            </a:solidFill>
            <a:prstDash val="solid"/>
            <a:round/>
            <a:headEnd len="sm" w="sm" type="none"/>
            <a:tailEnd len="sm" w="sm" type="none"/>
          </a:ln>
          <a:effectLst>
            <a:outerShdw blurRad="38100" rotWithShape="0" dir="5400000" dist="20000">
              <a:srgbClr val="808080">
                <a:alpha val="37647"/>
              </a:srgbClr>
            </a:outerShdw>
          </a:effectLst>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6464"/>
              </a:buClr>
              <a:buSzPts val="1800"/>
              <a:buFont typeface="Calibri"/>
              <a:buNone/>
            </a:pPr>
            <a:r>
              <a:rPr b="0" i="0" lang="en-US" sz="1800" u="none" cap="none" strike="noStrike">
                <a:solidFill>
                  <a:srgbClr val="006464"/>
                </a:solidFill>
                <a:latin typeface="Calibri"/>
                <a:ea typeface="Calibri"/>
                <a:cs typeface="Calibri"/>
                <a:sym typeface="Calibri"/>
              </a:rPr>
              <a:t>Skipped</a:t>
            </a:r>
            <a:endParaRPr/>
          </a:p>
        </p:txBody>
      </p:sp>
      <p:cxnSp>
        <p:nvCxnSpPr>
          <p:cNvPr id="165" name="Google Shape;165;p17"/>
          <p:cNvCxnSpPr/>
          <p:nvPr/>
        </p:nvCxnSpPr>
        <p:spPr>
          <a:xfrm flipH="1">
            <a:off x="5940424" y="3757612"/>
            <a:ext cx="935039" cy="534989"/>
          </a:xfrm>
          <a:prstGeom prst="straightConnector1">
            <a:avLst/>
          </a:prstGeom>
          <a:noFill/>
          <a:ln cap="flat" cmpd="sng" w="38100">
            <a:solidFill>
              <a:schemeClr val="accent1"/>
            </a:solidFill>
            <a:prstDash val="solid"/>
            <a:round/>
            <a:headEnd len="sm" w="sm" type="none"/>
            <a:tailEnd len="med" w="med" type="triangle"/>
          </a:ln>
          <a:effectLst>
            <a:outerShdw blurRad="38100" rotWithShape="0" dir="5400000" dist="23000">
              <a:srgbClr val="808080">
                <a:alpha val="34901"/>
              </a:srgbClr>
            </a:outerShdw>
          </a:effectLst>
        </p:spPr>
      </p:cxn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53"/>
          <p:cNvSpPr/>
          <p:nvPr/>
        </p:nvSpPr>
        <p:spPr>
          <a:xfrm>
            <a:off x="342900" y="1200150"/>
            <a:ext cx="8447088" cy="5121275"/>
          </a:xfrm>
          <a:prstGeom prst="rect">
            <a:avLst/>
          </a:prstGeom>
          <a:blipFill rotWithShape="1">
            <a:blip r:embed="rId3">
              <a:alphaModFix/>
            </a:blip>
            <a:tile algn="tl" flip="none" tx="0" sx="100000" ty="0" sy="100000"/>
          </a:blipFill>
          <a:ln cap="flat" cmpd="sng" w="9525">
            <a:solidFill>
              <a:srgbClr val="8E8E8E"/>
            </a:solidFill>
            <a:prstDash val="solid"/>
            <a:miter lim="800000"/>
            <a:headEnd len="sm" w="sm" type="none"/>
            <a:tailEnd len="sm" w="sm" type="none"/>
          </a:ln>
          <a:effectLst>
            <a:outerShdw blurRad="76200" rotWithShape="0" algn="ctr" dir="21480060" dist="50800">
              <a:schemeClr val="lt2">
                <a:alpha val="39607"/>
              </a:schemeClr>
            </a:outerShdw>
          </a:effectLst>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sp>
        <p:nvSpPr>
          <p:cNvPr id="734" name="Google Shape;734;p53"/>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lang="en-US"/>
              <a:t>‹#›</a:t>
            </a:fld>
            <a:endParaRPr/>
          </a:p>
        </p:txBody>
      </p:sp>
      <p:sp>
        <p:nvSpPr>
          <p:cNvPr id="735" name="Google Shape;735;p53"/>
          <p:cNvSpPr txBox="1"/>
          <p:nvPr>
            <p:ph idx="4294967295" type="title"/>
          </p:nvPr>
        </p:nvSpPr>
        <p:spPr>
          <a:xfrm>
            <a:off x="0" y="274638"/>
            <a:ext cx="8229600" cy="1143000"/>
          </a:xfrm>
          <a:prstGeom prst="rect">
            <a:avLst/>
          </a:prstGeom>
          <a:noFill/>
          <a:ln>
            <a:noFill/>
          </a:ln>
        </p:spPr>
        <p:txBody>
          <a:bodyPr anchorCtr="0" anchor="ctr" bIns="34275" lIns="34275" spcFirstLastPara="1" rIns="34275" wrap="square" tIns="34275">
            <a:noAutofit/>
          </a:bodyPr>
          <a:lstStyle/>
          <a:p>
            <a:pPr indent="0" lvl="0" marL="0" rtl="0" algn="ctr">
              <a:lnSpc>
                <a:spcPct val="100000"/>
              </a:lnSpc>
              <a:spcBef>
                <a:spcPts val="0"/>
              </a:spcBef>
              <a:spcAft>
                <a:spcPts val="0"/>
              </a:spcAft>
              <a:buClr>
                <a:srgbClr val="3C3C3C"/>
              </a:buClr>
              <a:buSzPts val="4400"/>
              <a:buFont typeface="Calibri"/>
              <a:buNone/>
            </a:pPr>
            <a:r>
              <a:rPr lang="en-US"/>
              <a:t>Sample Burndown Chart</a:t>
            </a:r>
            <a:endParaRPr/>
          </a:p>
        </p:txBody>
      </p:sp>
      <p:pic>
        <p:nvPicPr>
          <p:cNvPr id="736" name="Google Shape;736;p53"/>
          <p:cNvPicPr preferRelativeResize="0"/>
          <p:nvPr/>
        </p:nvPicPr>
        <p:blipFill rotWithShape="1">
          <a:blip r:embed="rId4">
            <a:alphaModFix/>
          </a:blip>
          <a:srcRect b="0" l="0" r="0" t="0"/>
          <a:stretch/>
        </p:blipFill>
        <p:spPr>
          <a:xfrm>
            <a:off x="442913" y="1139825"/>
            <a:ext cx="8653462" cy="5102225"/>
          </a:xfrm>
          <a:prstGeom prst="rect">
            <a:avLst/>
          </a:prstGeom>
          <a:noFill/>
          <a:ln>
            <a:noFill/>
          </a:ln>
        </p:spPr>
      </p:pic>
      <p:sp>
        <p:nvSpPr>
          <p:cNvPr id="737" name="Google Shape;737;p53"/>
          <p:cNvSpPr/>
          <p:nvPr/>
        </p:nvSpPr>
        <p:spPr>
          <a:xfrm rot="-5400000">
            <a:off x="-1319212" y="3101975"/>
            <a:ext cx="3759200" cy="40005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300"/>
              <a:buFont typeface="Gill Sans"/>
              <a:buNone/>
            </a:pPr>
            <a:r>
              <a:rPr b="0" i="0" lang="en-US" sz="2300" u="none" cap="none" strike="noStrike">
                <a:solidFill>
                  <a:schemeClr val="dk1"/>
                </a:solidFill>
                <a:latin typeface="Gill Sans"/>
                <a:ea typeface="Gill Sans"/>
                <a:cs typeface="Gill Sans"/>
                <a:sym typeface="Gill Sans"/>
              </a:rPr>
              <a:t>Hours</a:t>
            </a:r>
            <a:endParaRPr/>
          </a:p>
        </p:txBody>
      </p:sp>
    </p:spTree>
  </p:cSld>
  <p:clrMapOvr>
    <a:masterClrMapping/>
  </p:clrMapOvr>
  <p:transition spd="med">
    <p:fade thruBlk="1"/>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54"/>
          <p:cNvSpPr/>
          <p:nvPr/>
        </p:nvSpPr>
        <p:spPr>
          <a:xfrm>
            <a:off x="1349375" y="2892425"/>
            <a:ext cx="6869113" cy="3633788"/>
          </a:xfrm>
          <a:prstGeom prst="rect">
            <a:avLst/>
          </a:prstGeom>
          <a:blipFill rotWithShape="1">
            <a:blip r:embed="rId3">
              <a:alphaModFix/>
            </a:blip>
            <a:tile algn="tl" flip="none" tx="0" sx="100000" ty="0" sy="100000"/>
          </a:blipFill>
          <a:ln cap="flat" cmpd="sng" w="9525">
            <a:solidFill>
              <a:srgbClr val="8E8E8E"/>
            </a:solidFill>
            <a:prstDash val="solid"/>
            <a:miter lim="800000"/>
            <a:headEnd len="sm" w="sm" type="none"/>
            <a:tailEnd len="sm" w="sm" type="none"/>
          </a:ln>
          <a:effectLst>
            <a:outerShdw blurRad="76200" rotWithShape="0" algn="ctr" dir="21480060" dist="50800">
              <a:schemeClr val="lt2">
                <a:alpha val="39607"/>
              </a:schemeClr>
            </a:outerShdw>
          </a:effectLst>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sp>
        <p:nvSpPr>
          <p:cNvPr id="745" name="Google Shape;745;p54"/>
          <p:cNvSpPr/>
          <p:nvPr/>
        </p:nvSpPr>
        <p:spPr>
          <a:xfrm rot="-5400000">
            <a:off x="411163" y="4383087"/>
            <a:ext cx="2560638" cy="366713"/>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100"/>
              <a:buFont typeface="Gill Sans"/>
              <a:buNone/>
            </a:pPr>
            <a:r>
              <a:rPr b="0" i="0" lang="en-US" sz="2100" u="none" cap="none" strike="noStrike">
                <a:solidFill>
                  <a:schemeClr val="dk1"/>
                </a:solidFill>
                <a:latin typeface="Gill Sans"/>
                <a:ea typeface="Gill Sans"/>
                <a:cs typeface="Gill Sans"/>
                <a:sym typeface="Gill Sans"/>
              </a:rPr>
              <a:t>Hours</a:t>
            </a:r>
            <a:endParaRPr/>
          </a:p>
        </p:txBody>
      </p:sp>
      <p:cxnSp>
        <p:nvCxnSpPr>
          <p:cNvPr id="746" name="Google Shape;746;p54"/>
          <p:cNvCxnSpPr/>
          <p:nvPr/>
        </p:nvCxnSpPr>
        <p:spPr>
          <a:xfrm>
            <a:off x="2308225" y="5280025"/>
            <a:ext cx="5395913" cy="0"/>
          </a:xfrm>
          <a:prstGeom prst="straightConnector1">
            <a:avLst/>
          </a:prstGeom>
          <a:noFill/>
          <a:ln cap="flat" cmpd="sng" w="25400">
            <a:solidFill>
              <a:srgbClr val="577AB1">
                <a:alpha val="49803"/>
              </a:srgbClr>
            </a:solidFill>
            <a:prstDash val="solid"/>
            <a:round/>
            <a:headEnd len="med" w="med" type="none"/>
            <a:tailEnd len="med" w="med" type="none"/>
          </a:ln>
        </p:spPr>
      </p:cxnSp>
      <p:cxnSp>
        <p:nvCxnSpPr>
          <p:cNvPr id="747" name="Google Shape;747;p54"/>
          <p:cNvCxnSpPr/>
          <p:nvPr/>
        </p:nvCxnSpPr>
        <p:spPr>
          <a:xfrm>
            <a:off x="2308225" y="3806825"/>
            <a:ext cx="5395913" cy="0"/>
          </a:xfrm>
          <a:prstGeom prst="straightConnector1">
            <a:avLst/>
          </a:prstGeom>
          <a:noFill/>
          <a:ln cap="flat" cmpd="sng" w="25400">
            <a:solidFill>
              <a:srgbClr val="577AB1">
                <a:alpha val="49803"/>
              </a:srgbClr>
            </a:solidFill>
            <a:prstDash val="solid"/>
            <a:round/>
            <a:headEnd len="med" w="med" type="none"/>
            <a:tailEnd len="med" w="med" type="none"/>
          </a:ln>
        </p:spPr>
      </p:cxnSp>
      <p:cxnSp>
        <p:nvCxnSpPr>
          <p:cNvPr id="748" name="Google Shape;748;p54"/>
          <p:cNvCxnSpPr/>
          <p:nvPr/>
        </p:nvCxnSpPr>
        <p:spPr>
          <a:xfrm>
            <a:off x="2308225" y="4297363"/>
            <a:ext cx="5395913" cy="0"/>
          </a:xfrm>
          <a:prstGeom prst="straightConnector1">
            <a:avLst/>
          </a:prstGeom>
          <a:noFill/>
          <a:ln cap="flat" cmpd="sng" w="25400">
            <a:solidFill>
              <a:srgbClr val="577AB1">
                <a:alpha val="49803"/>
              </a:srgbClr>
            </a:solidFill>
            <a:prstDash val="solid"/>
            <a:round/>
            <a:headEnd len="med" w="med" type="none"/>
            <a:tailEnd len="med" w="med" type="none"/>
          </a:ln>
        </p:spPr>
      </p:cxnSp>
      <p:cxnSp>
        <p:nvCxnSpPr>
          <p:cNvPr id="749" name="Google Shape;749;p54"/>
          <p:cNvCxnSpPr/>
          <p:nvPr/>
        </p:nvCxnSpPr>
        <p:spPr>
          <a:xfrm>
            <a:off x="2308225" y="4789488"/>
            <a:ext cx="5395913" cy="0"/>
          </a:xfrm>
          <a:prstGeom prst="straightConnector1">
            <a:avLst/>
          </a:prstGeom>
          <a:noFill/>
          <a:ln cap="flat" cmpd="sng" w="25400">
            <a:solidFill>
              <a:srgbClr val="577AB1">
                <a:alpha val="49803"/>
              </a:srgbClr>
            </a:solidFill>
            <a:prstDash val="solid"/>
            <a:round/>
            <a:headEnd len="med" w="med" type="none"/>
            <a:tailEnd len="med" w="med" type="none"/>
          </a:ln>
        </p:spPr>
      </p:cxnSp>
      <p:cxnSp>
        <p:nvCxnSpPr>
          <p:cNvPr id="750" name="Google Shape;750;p54"/>
          <p:cNvCxnSpPr/>
          <p:nvPr/>
        </p:nvCxnSpPr>
        <p:spPr>
          <a:xfrm>
            <a:off x="2308225" y="5772150"/>
            <a:ext cx="5395913" cy="0"/>
          </a:xfrm>
          <a:prstGeom prst="straightConnector1">
            <a:avLst/>
          </a:prstGeom>
          <a:noFill/>
          <a:ln cap="flat" cmpd="sng" w="25400">
            <a:solidFill>
              <a:srgbClr val="577AB1">
                <a:alpha val="49803"/>
              </a:srgbClr>
            </a:solidFill>
            <a:prstDash val="solid"/>
            <a:round/>
            <a:headEnd len="med" w="med" type="none"/>
            <a:tailEnd len="med" w="med" type="none"/>
          </a:ln>
        </p:spPr>
      </p:cxnSp>
      <p:sp>
        <p:nvSpPr>
          <p:cNvPr id="751" name="Google Shape;751;p54"/>
          <p:cNvSpPr/>
          <p:nvPr/>
        </p:nvSpPr>
        <p:spPr>
          <a:xfrm>
            <a:off x="1771650" y="3617913"/>
            <a:ext cx="492125" cy="365125"/>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chemeClr val="dk1"/>
              </a:buClr>
              <a:buSzPts val="2100"/>
              <a:buFont typeface="Arial"/>
              <a:buNone/>
            </a:pPr>
            <a:r>
              <a:t/>
            </a:r>
            <a:endParaRPr b="0" i="0" sz="2100" u="none" cap="none" strike="noStrike">
              <a:solidFill>
                <a:schemeClr val="dk1"/>
              </a:solidFill>
              <a:latin typeface="Gill Sans"/>
              <a:ea typeface="Gill Sans"/>
              <a:cs typeface="Gill Sans"/>
              <a:sym typeface="Gill Sans"/>
            </a:endParaRPr>
          </a:p>
        </p:txBody>
      </p:sp>
      <p:sp>
        <p:nvSpPr>
          <p:cNvPr id="752" name="Google Shape;752;p54"/>
          <p:cNvSpPr/>
          <p:nvPr/>
        </p:nvSpPr>
        <p:spPr>
          <a:xfrm>
            <a:off x="1771650" y="4108450"/>
            <a:ext cx="492125" cy="366713"/>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chemeClr val="dk1"/>
              </a:buClr>
              <a:buSzPts val="2100"/>
              <a:buFont typeface="Arial"/>
              <a:buNone/>
            </a:pPr>
            <a:r>
              <a:t/>
            </a:r>
            <a:endParaRPr b="0" i="0" sz="2100" u="none" cap="none" strike="noStrike">
              <a:solidFill>
                <a:schemeClr val="dk1"/>
              </a:solidFill>
              <a:latin typeface="Gill Sans"/>
              <a:ea typeface="Gill Sans"/>
              <a:cs typeface="Gill Sans"/>
              <a:sym typeface="Gill Sans"/>
            </a:endParaRPr>
          </a:p>
        </p:txBody>
      </p:sp>
      <p:sp>
        <p:nvSpPr>
          <p:cNvPr id="753" name="Google Shape;753;p54"/>
          <p:cNvSpPr/>
          <p:nvPr/>
        </p:nvSpPr>
        <p:spPr>
          <a:xfrm>
            <a:off x="1771650" y="5092700"/>
            <a:ext cx="492125" cy="365125"/>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chemeClr val="dk1"/>
              </a:buClr>
              <a:buSzPts val="2100"/>
              <a:buFont typeface="Arial"/>
              <a:buNone/>
            </a:pPr>
            <a:r>
              <a:t/>
            </a:r>
            <a:endParaRPr b="0" i="0" sz="2100" u="none" cap="none" strike="noStrike">
              <a:solidFill>
                <a:schemeClr val="dk1"/>
              </a:solidFill>
              <a:latin typeface="Gill Sans"/>
              <a:ea typeface="Gill Sans"/>
              <a:cs typeface="Gill Sans"/>
              <a:sym typeface="Gill Sans"/>
            </a:endParaRPr>
          </a:p>
        </p:txBody>
      </p:sp>
      <p:sp>
        <p:nvSpPr>
          <p:cNvPr id="754" name="Google Shape;754;p54"/>
          <p:cNvSpPr/>
          <p:nvPr/>
        </p:nvSpPr>
        <p:spPr>
          <a:xfrm>
            <a:off x="1771650" y="5561013"/>
            <a:ext cx="492125" cy="365125"/>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chemeClr val="dk1"/>
              </a:buClr>
              <a:buSzPts val="2100"/>
              <a:buFont typeface="Gill Sans"/>
              <a:buNone/>
            </a:pPr>
            <a:r>
              <a:rPr b="0" i="0" lang="en-US" sz="2100" u="none" cap="none" strike="noStrike">
                <a:solidFill>
                  <a:schemeClr val="dk1"/>
                </a:solidFill>
                <a:latin typeface="Gill Sans"/>
                <a:ea typeface="Gill Sans"/>
                <a:cs typeface="Gill Sans"/>
                <a:sym typeface="Gill Sans"/>
              </a:rPr>
              <a:t>0</a:t>
            </a:r>
            <a:endParaRPr/>
          </a:p>
        </p:txBody>
      </p:sp>
      <p:sp>
        <p:nvSpPr>
          <p:cNvPr id="755" name="Google Shape;755;p54"/>
          <p:cNvSpPr/>
          <p:nvPr/>
        </p:nvSpPr>
        <p:spPr>
          <a:xfrm>
            <a:off x="2411413" y="5721350"/>
            <a:ext cx="595312" cy="36512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100"/>
              <a:buFont typeface="Gill Sans"/>
              <a:buNone/>
            </a:pPr>
            <a:r>
              <a:rPr b="0" i="0" lang="en-US" sz="2100" u="none" cap="none" strike="noStrike">
                <a:solidFill>
                  <a:schemeClr val="dk1"/>
                </a:solidFill>
                <a:latin typeface="Gill Sans"/>
                <a:ea typeface="Gill Sans"/>
                <a:cs typeface="Gill Sans"/>
                <a:sym typeface="Gill Sans"/>
              </a:rPr>
              <a:t>Mon</a:t>
            </a:r>
            <a:endParaRPr/>
          </a:p>
        </p:txBody>
      </p:sp>
      <p:sp>
        <p:nvSpPr>
          <p:cNvPr id="756" name="Google Shape;756;p54"/>
          <p:cNvSpPr/>
          <p:nvPr/>
        </p:nvSpPr>
        <p:spPr>
          <a:xfrm>
            <a:off x="3497263" y="5721350"/>
            <a:ext cx="595312" cy="36512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100"/>
              <a:buFont typeface="Gill Sans"/>
              <a:buNone/>
            </a:pPr>
            <a:r>
              <a:rPr b="0" i="0" lang="en-US" sz="2100" u="none" cap="none" strike="noStrike">
                <a:solidFill>
                  <a:schemeClr val="dk1"/>
                </a:solidFill>
                <a:latin typeface="Gill Sans"/>
                <a:ea typeface="Gill Sans"/>
                <a:cs typeface="Gill Sans"/>
                <a:sym typeface="Gill Sans"/>
              </a:rPr>
              <a:t>Tue</a:t>
            </a:r>
            <a:endParaRPr/>
          </a:p>
        </p:txBody>
      </p:sp>
      <p:sp>
        <p:nvSpPr>
          <p:cNvPr id="757" name="Google Shape;757;p54"/>
          <p:cNvSpPr/>
          <p:nvPr/>
        </p:nvSpPr>
        <p:spPr>
          <a:xfrm>
            <a:off x="4583113" y="5721350"/>
            <a:ext cx="595312" cy="36512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100"/>
              <a:buFont typeface="Gill Sans"/>
              <a:buNone/>
            </a:pPr>
            <a:r>
              <a:rPr b="0" i="0" lang="en-US" sz="2100" u="none" cap="none" strike="noStrike">
                <a:solidFill>
                  <a:schemeClr val="dk1"/>
                </a:solidFill>
                <a:latin typeface="Gill Sans"/>
                <a:ea typeface="Gill Sans"/>
                <a:cs typeface="Gill Sans"/>
                <a:sym typeface="Gill Sans"/>
              </a:rPr>
              <a:t>Wed</a:t>
            </a:r>
            <a:endParaRPr/>
          </a:p>
        </p:txBody>
      </p:sp>
      <p:sp>
        <p:nvSpPr>
          <p:cNvPr id="758" name="Google Shape;758;p54"/>
          <p:cNvSpPr/>
          <p:nvPr/>
        </p:nvSpPr>
        <p:spPr>
          <a:xfrm>
            <a:off x="5668963" y="5721350"/>
            <a:ext cx="595312" cy="36512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100"/>
              <a:buFont typeface="Gill Sans"/>
              <a:buNone/>
            </a:pPr>
            <a:r>
              <a:rPr b="0" i="0" lang="en-US" sz="2100" u="none" cap="none" strike="noStrike">
                <a:solidFill>
                  <a:schemeClr val="dk1"/>
                </a:solidFill>
                <a:latin typeface="Gill Sans"/>
                <a:ea typeface="Gill Sans"/>
                <a:cs typeface="Gill Sans"/>
                <a:sym typeface="Gill Sans"/>
              </a:rPr>
              <a:t>Thu</a:t>
            </a:r>
            <a:endParaRPr/>
          </a:p>
        </p:txBody>
      </p:sp>
      <p:sp>
        <p:nvSpPr>
          <p:cNvPr id="759" name="Google Shape;759;p54"/>
          <p:cNvSpPr/>
          <p:nvPr/>
        </p:nvSpPr>
        <p:spPr>
          <a:xfrm>
            <a:off x="6754813" y="5721350"/>
            <a:ext cx="595312" cy="36512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100"/>
              <a:buFont typeface="Gill Sans"/>
              <a:buNone/>
            </a:pPr>
            <a:r>
              <a:rPr b="0" i="0" lang="en-US" sz="2100" u="none" cap="none" strike="noStrike">
                <a:solidFill>
                  <a:schemeClr val="dk1"/>
                </a:solidFill>
                <a:latin typeface="Gill Sans"/>
                <a:ea typeface="Gill Sans"/>
                <a:cs typeface="Gill Sans"/>
                <a:sym typeface="Gill Sans"/>
              </a:rPr>
              <a:t>Fri</a:t>
            </a:r>
            <a:endParaRPr/>
          </a:p>
        </p:txBody>
      </p:sp>
      <p:cxnSp>
        <p:nvCxnSpPr>
          <p:cNvPr id="760" name="Google Shape;760;p54"/>
          <p:cNvCxnSpPr/>
          <p:nvPr/>
        </p:nvCxnSpPr>
        <p:spPr>
          <a:xfrm>
            <a:off x="2308225" y="3314700"/>
            <a:ext cx="5395913" cy="0"/>
          </a:xfrm>
          <a:prstGeom prst="straightConnector1">
            <a:avLst/>
          </a:prstGeom>
          <a:noFill/>
          <a:ln cap="flat" cmpd="sng" w="25400">
            <a:solidFill>
              <a:srgbClr val="577AB1">
                <a:alpha val="49803"/>
              </a:srgbClr>
            </a:solidFill>
            <a:prstDash val="solid"/>
            <a:round/>
            <a:headEnd len="med" w="med" type="none"/>
            <a:tailEnd len="med" w="med" type="none"/>
          </a:ln>
        </p:spPr>
      </p:cxnSp>
      <p:cxnSp>
        <p:nvCxnSpPr>
          <p:cNvPr id="761" name="Google Shape;761;p54"/>
          <p:cNvCxnSpPr/>
          <p:nvPr/>
        </p:nvCxnSpPr>
        <p:spPr>
          <a:xfrm>
            <a:off x="2686050" y="3429000"/>
            <a:ext cx="1093788" cy="822325"/>
          </a:xfrm>
          <a:prstGeom prst="straightConnector1">
            <a:avLst/>
          </a:prstGeom>
          <a:noFill/>
          <a:ln cap="flat" cmpd="sng" w="38100">
            <a:solidFill>
              <a:srgbClr val="023E7F"/>
            </a:solidFill>
            <a:prstDash val="solid"/>
            <a:round/>
            <a:headEnd len="med" w="med" type="none"/>
            <a:tailEnd len="med" w="med" type="none"/>
          </a:ln>
        </p:spPr>
      </p:cxnSp>
      <p:sp>
        <p:nvSpPr>
          <p:cNvPr id="762" name="Google Shape;762;p54"/>
          <p:cNvSpPr/>
          <p:nvPr/>
        </p:nvSpPr>
        <p:spPr>
          <a:xfrm>
            <a:off x="2440326" y="3238891"/>
            <a:ext cx="263525" cy="263525"/>
          </a:xfrm>
          <a:prstGeom prst="ellipse">
            <a:avLst/>
          </a:prstGeom>
          <a:solidFill>
            <a:srgbClr val="0887E2"/>
          </a:solidFill>
          <a:ln cap="flat" cmpd="sng" w="25400">
            <a:solidFill>
              <a:srgbClr val="023E7F"/>
            </a:solidFill>
            <a:prstDash val="solid"/>
            <a:round/>
            <a:headEnd len="sm" w="sm" type="none"/>
            <a:tailEnd len="sm" w="sm" type="none"/>
          </a:ln>
          <a:effectLst>
            <a:outerShdw blurRad="114300" rotWithShape="0" algn="ctr" dir="2700000" dist="63500">
              <a:schemeClr val="lt2">
                <a:alpha val="29803"/>
              </a:schemeClr>
            </a:outerShdw>
          </a:effectLst>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sp>
        <p:nvSpPr>
          <p:cNvPr id="763" name="Google Shape;763;p54"/>
          <p:cNvSpPr/>
          <p:nvPr/>
        </p:nvSpPr>
        <p:spPr>
          <a:xfrm>
            <a:off x="4400550" y="2479675"/>
            <a:ext cx="263525" cy="263525"/>
          </a:xfrm>
          <a:prstGeom prst="ellipse">
            <a:avLst/>
          </a:prstGeom>
          <a:solidFill>
            <a:srgbClr val="0887E2"/>
          </a:solidFill>
          <a:ln cap="flat" cmpd="sng" w="25400">
            <a:solidFill>
              <a:srgbClr val="023E7F"/>
            </a:solidFill>
            <a:prstDash val="solid"/>
            <a:round/>
            <a:headEnd len="sm" w="sm" type="none"/>
            <a:tailEnd len="sm" w="sm" type="none"/>
          </a:ln>
          <a:effectLst>
            <a:outerShdw blurRad="114300" rotWithShape="0" algn="ctr" dir="2700000" dist="63500">
              <a:schemeClr val="lt2">
                <a:alpha val="29803"/>
              </a:schemeClr>
            </a:outerShdw>
          </a:effectLst>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sp>
        <p:nvSpPr>
          <p:cNvPr id="764" name="Google Shape;764;p54"/>
          <p:cNvSpPr/>
          <p:nvPr/>
        </p:nvSpPr>
        <p:spPr>
          <a:xfrm>
            <a:off x="5314950" y="2479675"/>
            <a:ext cx="263525" cy="263525"/>
          </a:xfrm>
          <a:prstGeom prst="ellipse">
            <a:avLst/>
          </a:prstGeom>
          <a:solidFill>
            <a:srgbClr val="0887E2"/>
          </a:solidFill>
          <a:ln cap="flat" cmpd="sng" w="25400">
            <a:solidFill>
              <a:srgbClr val="023E7F"/>
            </a:solidFill>
            <a:prstDash val="solid"/>
            <a:round/>
            <a:headEnd len="sm" w="sm" type="none"/>
            <a:tailEnd len="sm" w="sm" type="none"/>
          </a:ln>
          <a:effectLst>
            <a:outerShdw blurRad="114300" rotWithShape="0" algn="ctr" dir="2700000" dist="63500">
              <a:schemeClr val="lt2">
                <a:alpha val="29803"/>
              </a:schemeClr>
            </a:outerShdw>
          </a:effectLst>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sp>
        <p:nvSpPr>
          <p:cNvPr id="765" name="Google Shape;765;p54"/>
          <p:cNvSpPr/>
          <p:nvPr/>
        </p:nvSpPr>
        <p:spPr>
          <a:xfrm>
            <a:off x="6229350" y="2479675"/>
            <a:ext cx="263525" cy="263525"/>
          </a:xfrm>
          <a:prstGeom prst="ellipse">
            <a:avLst/>
          </a:prstGeom>
          <a:solidFill>
            <a:srgbClr val="0887E2"/>
          </a:solidFill>
          <a:ln cap="flat" cmpd="sng" w="25400">
            <a:solidFill>
              <a:srgbClr val="023E7F"/>
            </a:solidFill>
            <a:prstDash val="solid"/>
            <a:round/>
            <a:headEnd len="sm" w="sm" type="none"/>
            <a:tailEnd len="sm" w="sm" type="none"/>
          </a:ln>
          <a:effectLst>
            <a:outerShdw blurRad="114300" rotWithShape="0" algn="ctr" dir="2700000" dist="63500">
              <a:schemeClr val="lt2">
                <a:alpha val="29803"/>
              </a:schemeClr>
            </a:outerShdw>
          </a:effectLst>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sp>
        <p:nvSpPr>
          <p:cNvPr id="766" name="Google Shape;766;p54"/>
          <p:cNvSpPr/>
          <p:nvPr/>
        </p:nvSpPr>
        <p:spPr>
          <a:xfrm>
            <a:off x="7143750" y="2479675"/>
            <a:ext cx="263525" cy="263525"/>
          </a:xfrm>
          <a:prstGeom prst="ellipse">
            <a:avLst/>
          </a:prstGeom>
          <a:solidFill>
            <a:srgbClr val="0887E2"/>
          </a:solidFill>
          <a:ln cap="flat" cmpd="sng" w="25400">
            <a:solidFill>
              <a:srgbClr val="023E7F"/>
            </a:solidFill>
            <a:prstDash val="solid"/>
            <a:round/>
            <a:headEnd len="sm" w="sm" type="none"/>
            <a:tailEnd len="sm" w="sm" type="none"/>
          </a:ln>
          <a:effectLst>
            <a:outerShdw blurRad="114300" rotWithShape="0" algn="ctr" dir="2700000" dist="63500">
              <a:schemeClr val="lt2">
                <a:alpha val="29803"/>
              </a:schemeClr>
            </a:outerShdw>
          </a:effectLst>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sp>
        <p:nvSpPr>
          <p:cNvPr id="767" name="Google Shape;767;p54"/>
          <p:cNvSpPr/>
          <p:nvPr/>
        </p:nvSpPr>
        <p:spPr>
          <a:xfrm>
            <a:off x="8058150" y="2479675"/>
            <a:ext cx="263525" cy="263525"/>
          </a:xfrm>
          <a:prstGeom prst="ellipse">
            <a:avLst/>
          </a:prstGeom>
          <a:solidFill>
            <a:srgbClr val="0887E2"/>
          </a:solidFill>
          <a:ln cap="flat" cmpd="sng" w="25400">
            <a:solidFill>
              <a:srgbClr val="023E7F"/>
            </a:solidFill>
            <a:prstDash val="solid"/>
            <a:round/>
            <a:headEnd len="sm" w="sm" type="none"/>
            <a:tailEnd len="sm" w="sm" type="none"/>
          </a:ln>
          <a:effectLst>
            <a:outerShdw blurRad="114300" rotWithShape="0" algn="ctr" dir="2700000" dist="63500">
              <a:schemeClr val="lt2">
                <a:alpha val="29803"/>
              </a:schemeClr>
            </a:outerShdw>
          </a:effectLst>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cxnSp>
        <p:nvCxnSpPr>
          <p:cNvPr id="768" name="Google Shape;768;p54"/>
          <p:cNvCxnSpPr/>
          <p:nvPr/>
        </p:nvCxnSpPr>
        <p:spPr>
          <a:xfrm>
            <a:off x="3787776" y="4259263"/>
            <a:ext cx="1030288" cy="255662"/>
          </a:xfrm>
          <a:prstGeom prst="straightConnector1">
            <a:avLst/>
          </a:prstGeom>
          <a:noFill/>
          <a:ln cap="flat" cmpd="sng" w="38100">
            <a:solidFill>
              <a:srgbClr val="023E7F"/>
            </a:solidFill>
            <a:prstDash val="solid"/>
            <a:round/>
            <a:headEnd len="med" w="med" type="none"/>
            <a:tailEnd len="med" w="med" type="none"/>
          </a:ln>
        </p:spPr>
      </p:cxnSp>
      <p:sp>
        <p:nvSpPr>
          <p:cNvPr id="769" name="Google Shape;769;p54"/>
          <p:cNvSpPr/>
          <p:nvPr/>
        </p:nvSpPr>
        <p:spPr>
          <a:xfrm>
            <a:off x="3646488" y="4114800"/>
            <a:ext cx="261937" cy="263525"/>
          </a:xfrm>
          <a:prstGeom prst="ellipse">
            <a:avLst/>
          </a:prstGeom>
          <a:solidFill>
            <a:srgbClr val="0887E2"/>
          </a:solidFill>
          <a:ln cap="flat" cmpd="sng" w="25400">
            <a:solidFill>
              <a:srgbClr val="023E7F"/>
            </a:solidFill>
            <a:prstDash val="solid"/>
            <a:round/>
            <a:headEnd len="sm" w="sm" type="none"/>
            <a:tailEnd len="sm" w="sm" type="none"/>
          </a:ln>
          <a:effectLst>
            <a:outerShdw blurRad="114300" rotWithShape="0" algn="ctr" dir="2700000" dist="63500">
              <a:schemeClr val="lt2">
                <a:alpha val="29803"/>
              </a:schemeClr>
            </a:outerShdw>
          </a:effectLst>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cxnSp>
        <p:nvCxnSpPr>
          <p:cNvPr id="770" name="Google Shape;770;p54"/>
          <p:cNvCxnSpPr/>
          <p:nvPr/>
        </p:nvCxnSpPr>
        <p:spPr>
          <a:xfrm>
            <a:off x="4856163" y="4525962"/>
            <a:ext cx="977900" cy="512759"/>
          </a:xfrm>
          <a:prstGeom prst="straightConnector1">
            <a:avLst/>
          </a:prstGeom>
          <a:noFill/>
          <a:ln cap="flat" cmpd="sng" w="38100">
            <a:solidFill>
              <a:srgbClr val="023E7F"/>
            </a:solidFill>
            <a:prstDash val="solid"/>
            <a:round/>
            <a:headEnd len="med" w="med" type="none"/>
            <a:tailEnd len="med" w="med" type="none"/>
          </a:ln>
        </p:spPr>
      </p:cxnSp>
      <p:sp>
        <p:nvSpPr>
          <p:cNvPr id="771" name="Google Shape;771;p54"/>
          <p:cNvSpPr/>
          <p:nvPr/>
        </p:nvSpPr>
        <p:spPr>
          <a:xfrm>
            <a:off x="4818063" y="4389361"/>
            <a:ext cx="263525" cy="263525"/>
          </a:xfrm>
          <a:prstGeom prst="ellipse">
            <a:avLst/>
          </a:prstGeom>
          <a:solidFill>
            <a:srgbClr val="0887E2"/>
          </a:solidFill>
          <a:ln cap="flat" cmpd="sng" w="25400">
            <a:solidFill>
              <a:srgbClr val="023E7F"/>
            </a:solidFill>
            <a:prstDash val="solid"/>
            <a:round/>
            <a:headEnd len="sm" w="sm" type="none"/>
            <a:tailEnd len="sm" w="sm" type="none"/>
          </a:ln>
          <a:effectLst>
            <a:outerShdw blurRad="114300" rotWithShape="0" algn="ctr" dir="2700000" dist="63500">
              <a:schemeClr val="lt2">
                <a:alpha val="29803"/>
              </a:schemeClr>
            </a:outerShdw>
          </a:effectLst>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cxnSp>
        <p:nvCxnSpPr>
          <p:cNvPr id="772" name="Google Shape;772;p54"/>
          <p:cNvCxnSpPr/>
          <p:nvPr/>
        </p:nvCxnSpPr>
        <p:spPr>
          <a:xfrm>
            <a:off x="6097587" y="5132391"/>
            <a:ext cx="968376" cy="268284"/>
          </a:xfrm>
          <a:prstGeom prst="straightConnector1">
            <a:avLst/>
          </a:prstGeom>
          <a:noFill/>
          <a:ln cap="flat" cmpd="sng" w="38100">
            <a:solidFill>
              <a:srgbClr val="023E7F"/>
            </a:solidFill>
            <a:prstDash val="solid"/>
            <a:round/>
            <a:headEnd len="med" w="med" type="none"/>
            <a:tailEnd len="med" w="med" type="none"/>
          </a:ln>
        </p:spPr>
      </p:cxnSp>
      <p:sp>
        <p:nvSpPr>
          <p:cNvPr id="773" name="Google Shape;773;p54"/>
          <p:cNvSpPr/>
          <p:nvPr/>
        </p:nvSpPr>
        <p:spPr>
          <a:xfrm>
            <a:off x="6915150" y="5257800"/>
            <a:ext cx="263525" cy="263525"/>
          </a:xfrm>
          <a:prstGeom prst="ellipse">
            <a:avLst/>
          </a:prstGeom>
          <a:solidFill>
            <a:srgbClr val="0887E2"/>
          </a:solidFill>
          <a:ln cap="flat" cmpd="sng" w="25400">
            <a:solidFill>
              <a:srgbClr val="023E7F"/>
            </a:solidFill>
            <a:prstDash val="solid"/>
            <a:round/>
            <a:headEnd len="sm" w="sm" type="none"/>
            <a:tailEnd len="sm" w="sm" type="none"/>
          </a:ln>
          <a:effectLst>
            <a:outerShdw blurRad="114300" rotWithShape="0" algn="ctr" dir="2700000" dist="63500">
              <a:schemeClr val="lt2">
                <a:alpha val="29803"/>
              </a:schemeClr>
            </a:outerShdw>
          </a:effectLst>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sp>
        <p:nvSpPr>
          <p:cNvPr id="774" name="Google Shape;774;p54"/>
          <p:cNvSpPr/>
          <p:nvPr/>
        </p:nvSpPr>
        <p:spPr>
          <a:xfrm>
            <a:off x="5834062" y="4975225"/>
            <a:ext cx="263525" cy="261938"/>
          </a:xfrm>
          <a:prstGeom prst="ellipse">
            <a:avLst/>
          </a:prstGeom>
          <a:solidFill>
            <a:srgbClr val="0887E2"/>
          </a:solidFill>
          <a:ln cap="flat" cmpd="sng" w="25400">
            <a:solidFill>
              <a:srgbClr val="023E7F"/>
            </a:solidFill>
            <a:prstDash val="solid"/>
            <a:round/>
            <a:headEnd len="sm" w="sm" type="none"/>
            <a:tailEnd len="sm" w="sm" type="none"/>
          </a:ln>
          <a:effectLst>
            <a:outerShdw blurRad="114300" rotWithShape="0" algn="ctr" dir="2700000" dist="63500">
              <a:schemeClr val="lt2">
                <a:alpha val="29803"/>
              </a:schemeClr>
            </a:outerShdw>
          </a:effectLst>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grpSp>
        <p:nvGrpSpPr>
          <p:cNvPr id="775" name="Google Shape;775;p54"/>
          <p:cNvGrpSpPr/>
          <p:nvPr/>
        </p:nvGrpSpPr>
        <p:grpSpPr>
          <a:xfrm>
            <a:off x="628650" y="160338"/>
            <a:ext cx="7886700" cy="2228850"/>
            <a:chOff x="396" y="130"/>
            <a:chExt cx="4968" cy="1404"/>
          </a:xfrm>
        </p:grpSpPr>
        <p:sp>
          <p:nvSpPr>
            <p:cNvPr id="776" name="Google Shape;776;p54"/>
            <p:cNvSpPr/>
            <p:nvPr/>
          </p:nvSpPr>
          <p:spPr>
            <a:xfrm>
              <a:off x="396" y="130"/>
              <a:ext cx="2088" cy="280"/>
            </a:xfrm>
            <a:prstGeom prst="rect">
              <a:avLst/>
            </a:prstGeom>
            <a:solidFill>
              <a:srgbClr val="3C88DC"/>
            </a:solidFill>
            <a:ln cap="flat" cmpd="sng" w="25400">
              <a:solidFill>
                <a:schemeClr val="dk1"/>
              </a:solidFill>
              <a:prstDash val="solid"/>
              <a:miter lim="800000"/>
              <a:headEnd len="sm" w="sm" type="none"/>
              <a:tailEnd len="sm" w="sm" type="none"/>
            </a:ln>
            <a:effectLst>
              <a:outerShdw blurRad="114300" rotWithShape="0" algn="ctr" dir="2700000" dist="63500">
                <a:schemeClr val="lt2">
                  <a:alpha val="29803"/>
                </a:scheme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800"/>
                <a:buFont typeface="Gill Sans"/>
                <a:buNone/>
              </a:pPr>
              <a:r>
                <a:rPr b="0" i="0" lang="en-US" sz="2800" u="none" cap="none" strike="noStrike">
                  <a:solidFill>
                    <a:srgbClr val="FFFFFF"/>
                  </a:solidFill>
                  <a:latin typeface="Gill Sans"/>
                  <a:ea typeface="Gill Sans"/>
                  <a:cs typeface="Gill Sans"/>
                  <a:sym typeface="Gill Sans"/>
                </a:rPr>
                <a:t>Tasks</a:t>
              </a:r>
              <a:endParaRPr/>
            </a:p>
          </p:txBody>
        </p:sp>
        <p:sp>
          <p:nvSpPr>
            <p:cNvPr id="777" name="Google Shape;777;p54"/>
            <p:cNvSpPr/>
            <p:nvPr/>
          </p:nvSpPr>
          <p:spPr>
            <a:xfrm>
              <a:off x="396" y="410"/>
              <a:ext cx="2088" cy="281"/>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chemeClr val="dk1"/>
                </a:buClr>
                <a:buSzPts val="2300"/>
                <a:buFont typeface="Gill Sans"/>
                <a:buNone/>
              </a:pPr>
              <a:r>
                <a:rPr b="0" i="0" lang="en-US" sz="2300" u="none" cap="none" strike="noStrike">
                  <a:solidFill>
                    <a:schemeClr val="dk1"/>
                  </a:solidFill>
                  <a:latin typeface="Gill Sans"/>
                  <a:ea typeface="Gill Sans"/>
                  <a:cs typeface="Gill Sans"/>
                  <a:sym typeface="Gill Sans"/>
                </a:rPr>
                <a:t>Code the user interface</a:t>
              </a:r>
              <a:endParaRPr/>
            </a:p>
          </p:txBody>
        </p:sp>
        <p:sp>
          <p:nvSpPr>
            <p:cNvPr id="778" name="Google Shape;778;p54"/>
            <p:cNvSpPr/>
            <p:nvPr/>
          </p:nvSpPr>
          <p:spPr>
            <a:xfrm>
              <a:off x="396" y="691"/>
              <a:ext cx="2088" cy="281"/>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chemeClr val="dk1"/>
                </a:buClr>
                <a:buSzPts val="2300"/>
                <a:buFont typeface="Gill Sans"/>
                <a:buNone/>
              </a:pPr>
              <a:r>
                <a:rPr b="0" i="0" lang="en-US" sz="2300" u="none" cap="none" strike="noStrike">
                  <a:solidFill>
                    <a:schemeClr val="dk1"/>
                  </a:solidFill>
                  <a:latin typeface="Gill Sans"/>
                  <a:ea typeface="Gill Sans"/>
                  <a:cs typeface="Gill Sans"/>
                  <a:sym typeface="Gill Sans"/>
                </a:rPr>
                <a:t>Code the middle tier</a:t>
              </a:r>
              <a:endParaRPr/>
            </a:p>
          </p:txBody>
        </p:sp>
        <p:sp>
          <p:nvSpPr>
            <p:cNvPr id="779" name="Google Shape;779;p54"/>
            <p:cNvSpPr/>
            <p:nvPr/>
          </p:nvSpPr>
          <p:spPr>
            <a:xfrm>
              <a:off x="396" y="972"/>
              <a:ext cx="2088" cy="281"/>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chemeClr val="dk1"/>
                </a:buClr>
                <a:buSzPts val="2300"/>
                <a:buFont typeface="Gill Sans"/>
                <a:buNone/>
              </a:pPr>
              <a:r>
                <a:rPr b="0" i="0" lang="en-US" sz="2300" u="none" cap="none" strike="noStrike">
                  <a:solidFill>
                    <a:schemeClr val="dk1"/>
                  </a:solidFill>
                  <a:latin typeface="Gill Sans"/>
                  <a:ea typeface="Gill Sans"/>
                  <a:cs typeface="Gill Sans"/>
                  <a:sym typeface="Gill Sans"/>
                </a:rPr>
                <a:t>Test the middle tier</a:t>
              </a:r>
              <a:endParaRPr/>
            </a:p>
          </p:txBody>
        </p:sp>
        <p:sp>
          <p:nvSpPr>
            <p:cNvPr id="780" name="Google Shape;780;p54"/>
            <p:cNvSpPr/>
            <p:nvPr/>
          </p:nvSpPr>
          <p:spPr>
            <a:xfrm>
              <a:off x="396" y="1253"/>
              <a:ext cx="2088" cy="281"/>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chemeClr val="dk1"/>
                </a:buClr>
                <a:buSzPts val="2300"/>
                <a:buFont typeface="Gill Sans"/>
                <a:buNone/>
              </a:pPr>
              <a:r>
                <a:rPr b="0" i="0" lang="en-US" sz="2300" u="none" cap="none" strike="noStrike">
                  <a:solidFill>
                    <a:schemeClr val="dk1"/>
                  </a:solidFill>
                  <a:latin typeface="Gill Sans"/>
                  <a:ea typeface="Gill Sans"/>
                  <a:cs typeface="Gill Sans"/>
                  <a:sym typeface="Gill Sans"/>
                </a:rPr>
                <a:t>Write online help</a:t>
              </a:r>
              <a:endParaRPr/>
            </a:p>
          </p:txBody>
        </p:sp>
        <p:sp>
          <p:nvSpPr>
            <p:cNvPr id="781" name="Google Shape;781;p54"/>
            <p:cNvSpPr/>
            <p:nvPr/>
          </p:nvSpPr>
          <p:spPr>
            <a:xfrm>
              <a:off x="2484" y="130"/>
              <a:ext cx="576" cy="280"/>
            </a:xfrm>
            <a:prstGeom prst="rect">
              <a:avLst/>
            </a:prstGeom>
            <a:solidFill>
              <a:srgbClr val="3C88DC"/>
            </a:solidFill>
            <a:ln cap="flat" cmpd="sng" w="25400">
              <a:solidFill>
                <a:schemeClr val="dk1"/>
              </a:solidFill>
              <a:prstDash val="solid"/>
              <a:miter lim="800000"/>
              <a:headEnd len="sm" w="sm" type="none"/>
              <a:tailEnd len="sm" w="sm" type="none"/>
            </a:ln>
            <a:effectLst>
              <a:outerShdw blurRad="114300" rotWithShape="0" algn="ctr" dir="2700000" dist="63500">
                <a:schemeClr val="lt2">
                  <a:alpha val="29803"/>
                </a:scheme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800"/>
                <a:buFont typeface="Gill Sans"/>
                <a:buNone/>
              </a:pPr>
              <a:r>
                <a:rPr b="0" i="0" lang="en-US" sz="2800" u="none" cap="none" strike="noStrike">
                  <a:solidFill>
                    <a:srgbClr val="FFFFFF"/>
                  </a:solidFill>
                  <a:latin typeface="Gill Sans"/>
                  <a:ea typeface="Gill Sans"/>
                  <a:cs typeface="Gill Sans"/>
                  <a:sym typeface="Gill Sans"/>
                </a:rPr>
                <a:t>Mon</a:t>
              </a:r>
              <a:endParaRPr/>
            </a:p>
          </p:txBody>
        </p:sp>
        <p:sp>
          <p:nvSpPr>
            <p:cNvPr id="782" name="Google Shape;782;p54"/>
            <p:cNvSpPr/>
            <p:nvPr/>
          </p:nvSpPr>
          <p:spPr>
            <a:xfrm>
              <a:off x="2484" y="410"/>
              <a:ext cx="576" cy="281"/>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300"/>
                <a:buFont typeface="Gill Sans"/>
                <a:buNone/>
              </a:pPr>
              <a:r>
                <a:rPr b="0" i="0" lang="en-US" sz="2300" u="none" cap="none" strike="noStrike">
                  <a:solidFill>
                    <a:schemeClr val="dk1"/>
                  </a:solidFill>
                  <a:latin typeface="Gill Sans"/>
                  <a:ea typeface="Gill Sans"/>
                  <a:cs typeface="Gill Sans"/>
                  <a:sym typeface="Gill Sans"/>
                </a:rPr>
                <a:t>8</a:t>
              </a:r>
              <a:endParaRPr/>
            </a:p>
          </p:txBody>
        </p:sp>
        <p:sp>
          <p:nvSpPr>
            <p:cNvPr id="783" name="Google Shape;783;p54"/>
            <p:cNvSpPr/>
            <p:nvPr/>
          </p:nvSpPr>
          <p:spPr>
            <a:xfrm>
              <a:off x="2484" y="691"/>
              <a:ext cx="576" cy="281"/>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300"/>
                <a:buFont typeface="Gill Sans"/>
                <a:buNone/>
              </a:pPr>
              <a:r>
                <a:rPr b="0" i="0" lang="en-US" sz="2300" u="none" cap="none" strike="noStrike">
                  <a:solidFill>
                    <a:schemeClr val="dk1"/>
                  </a:solidFill>
                  <a:latin typeface="Gill Sans"/>
                  <a:ea typeface="Gill Sans"/>
                  <a:cs typeface="Gill Sans"/>
                  <a:sym typeface="Gill Sans"/>
                </a:rPr>
                <a:t>16</a:t>
              </a:r>
              <a:endParaRPr/>
            </a:p>
          </p:txBody>
        </p:sp>
        <p:sp>
          <p:nvSpPr>
            <p:cNvPr id="784" name="Google Shape;784;p54"/>
            <p:cNvSpPr/>
            <p:nvPr/>
          </p:nvSpPr>
          <p:spPr>
            <a:xfrm>
              <a:off x="2484" y="972"/>
              <a:ext cx="576" cy="281"/>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300"/>
                <a:buFont typeface="Gill Sans"/>
                <a:buNone/>
              </a:pPr>
              <a:r>
                <a:rPr b="0" i="0" lang="en-US" sz="2300" u="none" cap="none" strike="noStrike">
                  <a:solidFill>
                    <a:schemeClr val="dk1"/>
                  </a:solidFill>
                  <a:latin typeface="Gill Sans"/>
                  <a:ea typeface="Gill Sans"/>
                  <a:cs typeface="Gill Sans"/>
                  <a:sym typeface="Gill Sans"/>
                </a:rPr>
                <a:t>8</a:t>
              </a:r>
              <a:endParaRPr/>
            </a:p>
          </p:txBody>
        </p:sp>
        <p:sp>
          <p:nvSpPr>
            <p:cNvPr id="785" name="Google Shape;785;p54"/>
            <p:cNvSpPr/>
            <p:nvPr/>
          </p:nvSpPr>
          <p:spPr>
            <a:xfrm>
              <a:off x="2484" y="1253"/>
              <a:ext cx="576" cy="281"/>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300"/>
                <a:buFont typeface="Gill Sans"/>
                <a:buNone/>
              </a:pPr>
              <a:r>
                <a:rPr b="0" i="0" lang="en-US" sz="2300" u="none" cap="none" strike="noStrike">
                  <a:solidFill>
                    <a:schemeClr val="dk1"/>
                  </a:solidFill>
                  <a:latin typeface="Gill Sans"/>
                  <a:ea typeface="Gill Sans"/>
                  <a:cs typeface="Gill Sans"/>
                  <a:sym typeface="Gill Sans"/>
                </a:rPr>
                <a:t>12</a:t>
              </a:r>
              <a:endParaRPr/>
            </a:p>
          </p:txBody>
        </p:sp>
        <p:sp>
          <p:nvSpPr>
            <p:cNvPr id="786" name="Google Shape;786;p54"/>
            <p:cNvSpPr/>
            <p:nvPr/>
          </p:nvSpPr>
          <p:spPr>
            <a:xfrm>
              <a:off x="3060" y="130"/>
              <a:ext cx="576" cy="280"/>
            </a:xfrm>
            <a:prstGeom prst="rect">
              <a:avLst/>
            </a:prstGeom>
            <a:solidFill>
              <a:srgbClr val="3C88DC"/>
            </a:solidFill>
            <a:ln cap="flat" cmpd="sng" w="25400">
              <a:solidFill>
                <a:schemeClr val="dk1"/>
              </a:solidFill>
              <a:prstDash val="solid"/>
              <a:miter lim="800000"/>
              <a:headEnd len="sm" w="sm" type="none"/>
              <a:tailEnd len="sm" w="sm" type="none"/>
            </a:ln>
            <a:effectLst>
              <a:outerShdw blurRad="114300" rotWithShape="0" algn="ctr" dir="2700000" dist="63500">
                <a:schemeClr val="lt2">
                  <a:alpha val="29803"/>
                </a:scheme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800"/>
                <a:buFont typeface="Gill Sans"/>
                <a:buNone/>
              </a:pPr>
              <a:r>
                <a:rPr b="0" i="0" lang="en-US" sz="2800" u="none" cap="none" strike="noStrike">
                  <a:solidFill>
                    <a:srgbClr val="FFFFFF"/>
                  </a:solidFill>
                  <a:latin typeface="Gill Sans"/>
                  <a:ea typeface="Gill Sans"/>
                  <a:cs typeface="Gill Sans"/>
                  <a:sym typeface="Gill Sans"/>
                </a:rPr>
                <a:t>Tue</a:t>
              </a:r>
              <a:endParaRPr/>
            </a:p>
          </p:txBody>
        </p:sp>
        <p:sp>
          <p:nvSpPr>
            <p:cNvPr id="787" name="Google Shape;787;p54"/>
            <p:cNvSpPr/>
            <p:nvPr/>
          </p:nvSpPr>
          <p:spPr>
            <a:xfrm>
              <a:off x="3636" y="130"/>
              <a:ext cx="576" cy="280"/>
            </a:xfrm>
            <a:prstGeom prst="rect">
              <a:avLst/>
            </a:prstGeom>
            <a:solidFill>
              <a:srgbClr val="3C88DC"/>
            </a:solidFill>
            <a:ln cap="flat" cmpd="sng" w="25400">
              <a:solidFill>
                <a:schemeClr val="dk1"/>
              </a:solidFill>
              <a:prstDash val="solid"/>
              <a:miter lim="800000"/>
              <a:headEnd len="sm" w="sm" type="none"/>
              <a:tailEnd len="sm" w="sm" type="none"/>
            </a:ln>
            <a:effectLst>
              <a:outerShdw blurRad="114300" rotWithShape="0" algn="ctr" dir="2700000" dist="63500">
                <a:schemeClr val="lt2">
                  <a:alpha val="29803"/>
                </a:scheme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800"/>
                <a:buFont typeface="Gill Sans"/>
                <a:buNone/>
              </a:pPr>
              <a:r>
                <a:rPr b="0" i="0" lang="en-US" sz="2800" u="none" cap="none" strike="noStrike">
                  <a:solidFill>
                    <a:srgbClr val="FFFFFF"/>
                  </a:solidFill>
                  <a:latin typeface="Gill Sans"/>
                  <a:ea typeface="Gill Sans"/>
                  <a:cs typeface="Gill Sans"/>
                  <a:sym typeface="Gill Sans"/>
                </a:rPr>
                <a:t>Wed</a:t>
              </a:r>
              <a:endParaRPr/>
            </a:p>
          </p:txBody>
        </p:sp>
        <p:sp>
          <p:nvSpPr>
            <p:cNvPr id="788" name="Google Shape;788;p54"/>
            <p:cNvSpPr/>
            <p:nvPr/>
          </p:nvSpPr>
          <p:spPr>
            <a:xfrm>
              <a:off x="4212" y="130"/>
              <a:ext cx="576" cy="280"/>
            </a:xfrm>
            <a:prstGeom prst="rect">
              <a:avLst/>
            </a:prstGeom>
            <a:solidFill>
              <a:srgbClr val="3C88DC"/>
            </a:solidFill>
            <a:ln cap="flat" cmpd="sng" w="25400">
              <a:solidFill>
                <a:schemeClr val="dk1"/>
              </a:solidFill>
              <a:prstDash val="solid"/>
              <a:miter lim="800000"/>
              <a:headEnd len="sm" w="sm" type="none"/>
              <a:tailEnd len="sm" w="sm" type="none"/>
            </a:ln>
            <a:effectLst>
              <a:outerShdw blurRad="114300" rotWithShape="0" algn="ctr" dir="2700000" dist="63500">
                <a:schemeClr val="lt2">
                  <a:alpha val="29803"/>
                </a:scheme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800"/>
                <a:buFont typeface="Gill Sans"/>
                <a:buNone/>
              </a:pPr>
              <a:r>
                <a:rPr b="0" i="0" lang="en-US" sz="2800" u="none" cap="none" strike="noStrike">
                  <a:solidFill>
                    <a:srgbClr val="FFFFFF"/>
                  </a:solidFill>
                  <a:latin typeface="Gill Sans"/>
                  <a:ea typeface="Gill Sans"/>
                  <a:cs typeface="Gill Sans"/>
                  <a:sym typeface="Gill Sans"/>
                </a:rPr>
                <a:t>Thu</a:t>
              </a:r>
              <a:endParaRPr/>
            </a:p>
          </p:txBody>
        </p:sp>
        <p:sp>
          <p:nvSpPr>
            <p:cNvPr id="789" name="Google Shape;789;p54"/>
            <p:cNvSpPr/>
            <p:nvPr/>
          </p:nvSpPr>
          <p:spPr>
            <a:xfrm>
              <a:off x="4788" y="130"/>
              <a:ext cx="576" cy="280"/>
            </a:xfrm>
            <a:prstGeom prst="rect">
              <a:avLst/>
            </a:prstGeom>
            <a:solidFill>
              <a:srgbClr val="3C88DC"/>
            </a:solidFill>
            <a:ln cap="flat" cmpd="sng" w="25400">
              <a:solidFill>
                <a:schemeClr val="dk1"/>
              </a:solidFill>
              <a:prstDash val="solid"/>
              <a:miter lim="800000"/>
              <a:headEnd len="sm" w="sm" type="none"/>
              <a:tailEnd len="sm" w="sm" type="none"/>
            </a:ln>
            <a:effectLst>
              <a:outerShdw blurRad="114300" rotWithShape="0" algn="ctr" dir="2700000" dist="63500">
                <a:schemeClr val="lt2">
                  <a:alpha val="29803"/>
                </a:scheme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800"/>
                <a:buFont typeface="Gill Sans"/>
                <a:buNone/>
              </a:pPr>
              <a:r>
                <a:rPr b="0" i="0" lang="en-US" sz="2800" u="none" cap="none" strike="noStrike">
                  <a:solidFill>
                    <a:srgbClr val="FFFFFF"/>
                  </a:solidFill>
                  <a:latin typeface="Gill Sans"/>
                  <a:ea typeface="Gill Sans"/>
                  <a:cs typeface="Gill Sans"/>
                  <a:sym typeface="Gill Sans"/>
                </a:rPr>
                <a:t>Fri</a:t>
              </a:r>
              <a:endParaRPr/>
            </a:p>
          </p:txBody>
        </p:sp>
        <p:grpSp>
          <p:nvGrpSpPr>
            <p:cNvPr id="790" name="Google Shape;790;p54"/>
            <p:cNvGrpSpPr/>
            <p:nvPr/>
          </p:nvGrpSpPr>
          <p:grpSpPr>
            <a:xfrm>
              <a:off x="3636" y="410"/>
              <a:ext cx="576" cy="1124"/>
              <a:chOff x="0" y="0"/>
              <a:chExt cx="640" cy="1248"/>
            </a:xfrm>
          </p:grpSpPr>
          <p:sp>
            <p:nvSpPr>
              <p:cNvPr id="791" name="Google Shape;791;p54"/>
              <p:cNvSpPr/>
              <p:nvPr/>
            </p:nvSpPr>
            <p:spPr>
              <a:xfrm>
                <a:off x="0" y="0"/>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sp>
            <p:nvSpPr>
              <p:cNvPr id="792" name="Google Shape;792;p54"/>
              <p:cNvSpPr/>
              <p:nvPr/>
            </p:nvSpPr>
            <p:spPr>
              <a:xfrm>
                <a:off x="0" y="312"/>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sp>
            <p:nvSpPr>
              <p:cNvPr id="793" name="Google Shape;793;p54"/>
              <p:cNvSpPr/>
              <p:nvPr/>
            </p:nvSpPr>
            <p:spPr>
              <a:xfrm>
                <a:off x="0" y="624"/>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sp>
            <p:nvSpPr>
              <p:cNvPr id="794" name="Google Shape;794;p54"/>
              <p:cNvSpPr/>
              <p:nvPr/>
            </p:nvSpPr>
            <p:spPr>
              <a:xfrm>
                <a:off x="0" y="936"/>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grpSp>
        <p:grpSp>
          <p:nvGrpSpPr>
            <p:cNvPr id="795" name="Google Shape;795;p54"/>
            <p:cNvGrpSpPr/>
            <p:nvPr/>
          </p:nvGrpSpPr>
          <p:grpSpPr>
            <a:xfrm>
              <a:off x="3060" y="410"/>
              <a:ext cx="576" cy="1124"/>
              <a:chOff x="0" y="0"/>
              <a:chExt cx="640" cy="1248"/>
            </a:xfrm>
          </p:grpSpPr>
          <p:sp>
            <p:nvSpPr>
              <p:cNvPr id="796" name="Google Shape;796;p54"/>
              <p:cNvSpPr/>
              <p:nvPr/>
            </p:nvSpPr>
            <p:spPr>
              <a:xfrm>
                <a:off x="0" y="0"/>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sp>
            <p:nvSpPr>
              <p:cNvPr id="797" name="Google Shape;797;p54"/>
              <p:cNvSpPr/>
              <p:nvPr/>
            </p:nvSpPr>
            <p:spPr>
              <a:xfrm>
                <a:off x="0" y="312"/>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sp>
            <p:nvSpPr>
              <p:cNvPr id="798" name="Google Shape;798;p54"/>
              <p:cNvSpPr/>
              <p:nvPr/>
            </p:nvSpPr>
            <p:spPr>
              <a:xfrm>
                <a:off x="0" y="624"/>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sp>
            <p:nvSpPr>
              <p:cNvPr id="799" name="Google Shape;799;p54"/>
              <p:cNvSpPr/>
              <p:nvPr/>
            </p:nvSpPr>
            <p:spPr>
              <a:xfrm>
                <a:off x="0" y="936"/>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grpSp>
        <p:grpSp>
          <p:nvGrpSpPr>
            <p:cNvPr id="800" name="Google Shape;800;p54"/>
            <p:cNvGrpSpPr/>
            <p:nvPr/>
          </p:nvGrpSpPr>
          <p:grpSpPr>
            <a:xfrm>
              <a:off x="4788" y="410"/>
              <a:ext cx="576" cy="1124"/>
              <a:chOff x="0" y="0"/>
              <a:chExt cx="640" cy="1248"/>
            </a:xfrm>
          </p:grpSpPr>
          <p:sp>
            <p:nvSpPr>
              <p:cNvPr id="801" name="Google Shape;801;p54"/>
              <p:cNvSpPr/>
              <p:nvPr/>
            </p:nvSpPr>
            <p:spPr>
              <a:xfrm>
                <a:off x="0" y="0"/>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sp>
            <p:nvSpPr>
              <p:cNvPr id="802" name="Google Shape;802;p54"/>
              <p:cNvSpPr/>
              <p:nvPr/>
            </p:nvSpPr>
            <p:spPr>
              <a:xfrm>
                <a:off x="0" y="312"/>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sp>
            <p:nvSpPr>
              <p:cNvPr id="803" name="Google Shape;803;p54"/>
              <p:cNvSpPr/>
              <p:nvPr/>
            </p:nvSpPr>
            <p:spPr>
              <a:xfrm>
                <a:off x="0" y="624"/>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sp>
            <p:nvSpPr>
              <p:cNvPr id="804" name="Google Shape;804;p54"/>
              <p:cNvSpPr/>
              <p:nvPr/>
            </p:nvSpPr>
            <p:spPr>
              <a:xfrm>
                <a:off x="0" y="936"/>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grpSp>
        <p:grpSp>
          <p:nvGrpSpPr>
            <p:cNvPr id="805" name="Google Shape;805;p54"/>
            <p:cNvGrpSpPr/>
            <p:nvPr/>
          </p:nvGrpSpPr>
          <p:grpSpPr>
            <a:xfrm>
              <a:off x="4212" y="410"/>
              <a:ext cx="576" cy="1124"/>
              <a:chOff x="0" y="0"/>
              <a:chExt cx="640" cy="1248"/>
            </a:xfrm>
          </p:grpSpPr>
          <p:sp>
            <p:nvSpPr>
              <p:cNvPr id="806" name="Google Shape;806;p54"/>
              <p:cNvSpPr/>
              <p:nvPr/>
            </p:nvSpPr>
            <p:spPr>
              <a:xfrm>
                <a:off x="0" y="0"/>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sp>
            <p:nvSpPr>
              <p:cNvPr id="807" name="Google Shape;807;p54"/>
              <p:cNvSpPr/>
              <p:nvPr/>
            </p:nvSpPr>
            <p:spPr>
              <a:xfrm>
                <a:off x="0" y="312"/>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sp>
            <p:nvSpPr>
              <p:cNvPr id="808" name="Google Shape;808;p54"/>
              <p:cNvSpPr/>
              <p:nvPr/>
            </p:nvSpPr>
            <p:spPr>
              <a:xfrm>
                <a:off x="0" y="624"/>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sp>
            <p:nvSpPr>
              <p:cNvPr id="809" name="Google Shape;809;p54"/>
              <p:cNvSpPr/>
              <p:nvPr/>
            </p:nvSpPr>
            <p:spPr>
              <a:xfrm>
                <a:off x="0" y="936"/>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grpSp>
        <p:grpSp>
          <p:nvGrpSpPr>
            <p:cNvPr id="810" name="Google Shape;810;p54"/>
            <p:cNvGrpSpPr/>
            <p:nvPr/>
          </p:nvGrpSpPr>
          <p:grpSpPr>
            <a:xfrm>
              <a:off x="3060" y="410"/>
              <a:ext cx="576" cy="1124"/>
              <a:chOff x="0" y="0"/>
              <a:chExt cx="640" cy="1248"/>
            </a:xfrm>
          </p:grpSpPr>
          <p:sp>
            <p:nvSpPr>
              <p:cNvPr id="811" name="Google Shape;811;p54"/>
              <p:cNvSpPr/>
              <p:nvPr/>
            </p:nvSpPr>
            <p:spPr>
              <a:xfrm>
                <a:off x="0" y="0"/>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300"/>
                  <a:buFont typeface="Gill Sans"/>
                  <a:buNone/>
                </a:pPr>
                <a:r>
                  <a:rPr b="0" i="0" lang="en-US" sz="2300" u="none" cap="none" strike="noStrike">
                    <a:solidFill>
                      <a:schemeClr val="dk1"/>
                    </a:solidFill>
                    <a:latin typeface="Gill Sans"/>
                    <a:ea typeface="Gill Sans"/>
                    <a:cs typeface="Gill Sans"/>
                    <a:sym typeface="Gill Sans"/>
                  </a:rPr>
                  <a:t>4</a:t>
                </a:r>
                <a:endParaRPr/>
              </a:p>
            </p:txBody>
          </p:sp>
          <p:sp>
            <p:nvSpPr>
              <p:cNvPr id="812" name="Google Shape;812;p54"/>
              <p:cNvSpPr/>
              <p:nvPr/>
            </p:nvSpPr>
            <p:spPr>
              <a:xfrm>
                <a:off x="0" y="312"/>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300"/>
                  <a:buFont typeface="Gill Sans"/>
                  <a:buNone/>
                </a:pPr>
                <a:r>
                  <a:rPr b="0" i="0" lang="en-US" sz="2300" u="none" cap="none" strike="noStrike">
                    <a:solidFill>
                      <a:schemeClr val="dk1"/>
                    </a:solidFill>
                    <a:latin typeface="Gill Sans"/>
                    <a:ea typeface="Gill Sans"/>
                    <a:cs typeface="Gill Sans"/>
                    <a:sym typeface="Gill Sans"/>
                  </a:rPr>
                  <a:t>12</a:t>
                </a:r>
                <a:endParaRPr/>
              </a:p>
            </p:txBody>
          </p:sp>
          <p:sp>
            <p:nvSpPr>
              <p:cNvPr id="813" name="Google Shape;813;p54"/>
              <p:cNvSpPr/>
              <p:nvPr/>
            </p:nvSpPr>
            <p:spPr>
              <a:xfrm>
                <a:off x="0" y="624"/>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300"/>
                  <a:buFont typeface="Gill Sans"/>
                  <a:buNone/>
                </a:pPr>
                <a:r>
                  <a:rPr b="0" i="0" lang="en-US" sz="2300" u="none" cap="none" strike="noStrike">
                    <a:solidFill>
                      <a:schemeClr val="dk1"/>
                    </a:solidFill>
                    <a:latin typeface="Gill Sans"/>
                    <a:ea typeface="Gill Sans"/>
                    <a:cs typeface="Gill Sans"/>
                    <a:sym typeface="Gill Sans"/>
                  </a:rPr>
                  <a:t>16</a:t>
                </a:r>
                <a:endParaRPr/>
              </a:p>
            </p:txBody>
          </p:sp>
          <p:sp>
            <p:nvSpPr>
              <p:cNvPr id="814" name="Google Shape;814;p54"/>
              <p:cNvSpPr/>
              <p:nvPr/>
            </p:nvSpPr>
            <p:spPr>
              <a:xfrm>
                <a:off x="0" y="936"/>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grpSp>
        <p:grpSp>
          <p:nvGrpSpPr>
            <p:cNvPr id="815" name="Google Shape;815;p54"/>
            <p:cNvGrpSpPr/>
            <p:nvPr/>
          </p:nvGrpSpPr>
          <p:grpSpPr>
            <a:xfrm>
              <a:off x="4212" y="410"/>
              <a:ext cx="576" cy="1124"/>
              <a:chOff x="0" y="0"/>
              <a:chExt cx="640" cy="1248"/>
            </a:xfrm>
          </p:grpSpPr>
          <p:sp>
            <p:nvSpPr>
              <p:cNvPr id="816" name="Google Shape;816;p54"/>
              <p:cNvSpPr/>
              <p:nvPr/>
            </p:nvSpPr>
            <p:spPr>
              <a:xfrm>
                <a:off x="0" y="0"/>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sp>
            <p:nvSpPr>
              <p:cNvPr id="817" name="Google Shape;817;p54"/>
              <p:cNvSpPr/>
              <p:nvPr/>
            </p:nvSpPr>
            <p:spPr>
              <a:xfrm>
                <a:off x="0" y="312"/>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300"/>
                  <a:buFont typeface="Gill Sans"/>
                  <a:buNone/>
                </a:pPr>
                <a:r>
                  <a:rPr b="0" i="0" lang="en-US" sz="2300" u="none" cap="none" strike="noStrike">
                    <a:solidFill>
                      <a:schemeClr val="dk1"/>
                    </a:solidFill>
                    <a:latin typeface="Gill Sans"/>
                    <a:ea typeface="Gill Sans"/>
                    <a:cs typeface="Gill Sans"/>
                    <a:sym typeface="Gill Sans"/>
                  </a:rPr>
                  <a:t>7</a:t>
                </a:r>
                <a:endParaRPr/>
              </a:p>
            </p:txBody>
          </p:sp>
          <p:sp>
            <p:nvSpPr>
              <p:cNvPr id="818" name="Google Shape;818;p54"/>
              <p:cNvSpPr/>
              <p:nvPr/>
            </p:nvSpPr>
            <p:spPr>
              <a:xfrm>
                <a:off x="0" y="624"/>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300"/>
                  <a:buFont typeface="Gill Sans"/>
                  <a:buNone/>
                </a:pPr>
                <a:r>
                  <a:rPr b="0" i="0" lang="en-US" sz="2300" u="none" cap="none" strike="noStrike">
                    <a:solidFill>
                      <a:schemeClr val="dk1"/>
                    </a:solidFill>
                    <a:latin typeface="Gill Sans"/>
                    <a:ea typeface="Gill Sans"/>
                    <a:cs typeface="Gill Sans"/>
                    <a:sym typeface="Gill Sans"/>
                  </a:rPr>
                  <a:t>11</a:t>
                </a:r>
                <a:endParaRPr/>
              </a:p>
            </p:txBody>
          </p:sp>
          <p:sp>
            <p:nvSpPr>
              <p:cNvPr id="819" name="Google Shape;819;p54"/>
              <p:cNvSpPr/>
              <p:nvPr/>
            </p:nvSpPr>
            <p:spPr>
              <a:xfrm>
                <a:off x="0" y="936"/>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grpSp>
        <p:grpSp>
          <p:nvGrpSpPr>
            <p:cNvPr id="820" name="Google Shape;820;p54"/>
            <p:cNvGrpSpPr/>
            <p:nvPr/>
          </p:nvGrpSpPr>
          <p:grpSpPr>
            <a:xfrm>
              <a:off x="3636" y="410"/>
              <a:ext cx="576" cy="1124"/>
              <a:chOff x="0" y="0"/>
              <a:chExt cx="640" cy="1248"/>
            </a:xfrm>
          </p:grpSpPr>
          <p:sp>
            <p:nvSpPr>
              <p:cNvPr id="821" name="Google Shape;821;p54"/>
              <p:cNvSpPr/>
              <p:nvPr/>
            </p:nvSpPr>
            <p:spPr>
              <a:xfrm>
                <a:off x="0" y="0"/>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300"/>
                  <a:buFont typeface="Gill Sans"/>
                  <a:buNone/>
                </a:pPr>
                <a:r>
                  <a:rPr b="0" i="0" lang="en-US" sz="2300" u="none" cap="none" strike="noStrike">
                    <a:solidFill>
                      <a:schemeClr val="dk1"/>
                    </a:solidFill>
                    <a:latin typeface="Gill Sans"/>
                    <a:ea typeface="Gill Sans"/>
                    <a:cs typeface="Gill Sans"/>
                    <a:sym typeface="Gill Sans"/>
                  </a:rPr>
                  <a:t>8</a:t>
                </a:r>
                <a:endParaRPr/>
              </a:p>
            </p:txBody>
          </p:sp>
          <p:sp>
            <p:nvSpPr>
              <p:cNvPr id="822" name="Google Shape;822;p54"/>
              <p:cNvSpPr/>
              <p:nvPr/>
            </p:nvSpPr>
            <p:spPr>
              <a:xfrm>
                <a:off x="0" y="312"/>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300"/>
                  <a:buFont typeface="Gill Sans"/>
                  <a:buNone/>
                </a:pPr>
                <a:r>
                  <a:rPr b="0" i="0" lang="en-US" sz="2300" u="none" cap="none" strike="noStrike">
                    <a:solidFill>
                      <a:schemeClr val="dk1"/>
                    </a:solidFill>
                    <a:latin typeface="Gill Sans"/>
                    <a:ea typeface="Gill Sans"/>
                    <a:cs typeface="Gill Sans"/>
                    <a:sym typeface="Gill Sans"/>
                  </a:rPr>
                  <a:t>10</a:t>
                </a:r>
                <a:endParaRPr/>
              </a:p>
            </p:txBody>
          </p:sp>
          <p:sp>
            <p:nvSpPr>
              <p:cNvPr id="823" name="Google Shape;823;p54"/>
              <p:cNvSpPr/>
              <p:nvPr/>
            </p:nvSpPr>
            <p:spPr>
              <a:xfrm>
                <a:off x="0" y="624"/>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300"/>
                  <a:buFont typeface="Gill Sans"/>
                  <a:buNone/>
                </a:pPr>
                <a:r>
                  <a:rPr b="0" i="0" lang="en-US" sz="2300" u="none" cap="none" strike="noStrike">
                    <a:solidFill>
                      <a:schemeClr val="dk1"/>
                    </a:solidFill>
                    <a:latin typeface="Gill Sans"/>
                    <a:ea typeface="Gill Sans"/>
                    <a:cs typeface="Gill Sans"/>
                    <a:sym typeface="Gill Sans"/>
                  </a:rPr>
                  <a:t>16</a:t>
                </a:r>
                <a:endParaRPr/>
              </a:p>
            </p:txBody>
          </p:sp>
          <p:sp>
            <p:nvSpPr>
              <p:cNvPr id="824" name="Google Shape;824;p54"/>
              <p:cNvSpPr/>
              <p:nvPr/>
            </p:nvSpPr>
            <p:spPr>
              <a:xfrm>
                <a:off x="0" y="936"/>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grpSp>
        <p:grpSp>
          <p:nvGrpSpPr>
            <p:cNvPr id="825" name="Google Shape;825;p54"/>
            <p:cNvGrpSpPr/>
            <p:nvPr/>
          </p:nvGrpSpPr>
          <p:grpSpPr>
            <a:xfrm>
              <a:off x="4788" y="410"/>
              <a:ext cx="576" cy="1124"/>
              <a:chOff x="0" y="0"/>
              <a:chExt cx="640" cy="1248"/>
            </a:xfrm>
          </p:grpSpPr>
          <p:sp>
            <p:nvSpPr>
              <p:cNvPr id="826" name="Google Shape;826;p54"/>
              <p:cNvSpPr/>
              <p:nvPr/>
            </p:nvSpPr>
            <p:spPr>
              <a:xfrm>
                <a:off x="0" y="0"/>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sp>
            <p:nvSpPr>
              <p:cNvPr id="827" name="Google Shape;827;p54"/>
              <p:cNvSpPr/>
              <p:nvPr/>
            </p:nvSpPr>
            <p:spPr>
              <a:xfrm>
                <a:off x="0" y="312"/>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sp>
            <p:nvSpPr>
              <p:cNvPr id="828" name="Google Shape;828;p54"/>
              <p:cNvSpPr/>
              <p:nvPr/>
            </p:nvSpPr>
            <p:spPr>
              <a:xfrm>
                <a:off x="0" y="624"/>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300"/>
                  <a:buFont typeface="Gill Sans"/>
                  <a:buNone/>
                </a:pPr>
                <a:r>
                  <a:rPr b="0" i="0" lang="en-US" sz="2300" u="none" cap="none" strike="noStrike">
                    <a:solidFill>
                      <a:schemeClr val="dk1"/>
                    </a:solidFill>
                    <a:latin typeface="Gill Sans"/>
                    <a:ea typeface="Gill Sans"/>
                    <a:cs typeface="Gill Sans"/>
                    <a:sym typeface="Gill Sans"/>
                  </a:rPr>
                  <a:t>8</a:t>
                </a:r>
                <a:endParaRPr/>
              </a:p>
            </p:txBody>
          </p:sp>
          <p:sp>
            <p:nvSpPr>
              <p:cNvPr id="829" name="Google Shape;829;p54"/>
              <p:cNvSpPr/>
              <p:nvPr/>
            </p:nvSpPr>
            <p:spPr>
              <a:xfrm>
                <a:off x="0" y="936"/>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ctr">
                  <a:lnSpc>
                    <a:spcPct val="100000"/>
                  </a:lnSpc>
                  <a:spcBef>
                    <a:spcPts val="0"/>
                  </a:spcBef>
                  <a:spcAft>
                    <a:spcPts val="0"/>
                  </a:spcAft>
                  <a:buClr>
                    <a:schemeClr val="dk1"/>
                  </a:buClr>
                  <a:buSzPts val="2900"/>
                  <a:buFont typeface="Arial"/>
                  <a:buNone/>
                </a:pPr>
                <a:r>
                  <a:t/>
                </a:r>
                <a:endParaRPr b="0" i="0" sz="2900" u="none" cap="none" strike="noStrike">
                  <a:solidFill>
                    <a:srgbClr val="000000"/>
                  </a:solidFill>
                  <a:latin typeface="Gill Sans"/>
                  <a:ea typeface="Gill Sans"/>
                  <a:cs typeface="Gill Sans"/>
                  <a:sym typeface="Gill Sans"/>
                </a:endParaRPr>
              </a:p>
            </p:txBody>
          </p:sp>
        </p:grpSp>
      </p:grpSp>
      <p:sp>
        <p:nvSpPr>
          <p:cNvPr id="830" name="Google Shape;830;p54"/>
          <p:cNvSpPr/>
          <p:nvPr/>
        </p:nvSpPr>
        <p:spPr>
          <a:xfrm>
            <a:off x="1771650" y="3125788"/>
            <a:ext cx="492125" cy="366712"/>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chemeClr val="dk1"/>
              </a:buClr>
              <a:buSzPts val="2100"/>
              <a:buFont typeface="Gill Sans"/>
              <a:buNone/>
            </a:pPr>
            <a:r>
              <a:rPr b="0" i="0" lang="en-US" sz="2100" u="none" cap="none" strike="noStrike">
                <a:solidFill>
                  <a:schemeClr val="dk1"/>
                </a:solidFill>
                <a:latin typeface="Gill Sans"/>
                <a:ea typeface="Gill Sans"/>
                <a:cs typeface="Gill Sans"/>
                <a:sym typeface="Gill Sans"/>
              </a:rPr>
              <a:t>150</a:t>
            </a:r>
            <a:endParaRPr/>
          </a:p>
        </p:txBody>
      </p:sp>
      <p:sp>
        <p:nvSpPr>
          <p:cNvPr id="831" name="Google Shape;831;p54"/>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lang="en-US"/>
              <a:t>‹#›</a:t>
            </a:fld>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763"/>
                                        </p:tgtEl>
                                      </p:cBhvr>
                                    </p:animEffect>
                                    <p:set>
                                      <p:cBhvr>
                                        <p:cTn dur="1" fill="hold">
                                          <p:stCondLst>
                                            <p:cond delay="500"/>
                                          </p:stCondLst>
                                        </p:cTn>
                                        <p:tgtEl>
                                          <p:spTgt spid="763"/>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500"/>
                                  </p:stCondLst>
                                  <p:childTnLst>
                                    <p:set>
                                      <p:cBhvr>
                                        <p:cTn dur="1" fill="hold">
                                          <p:stCondLst>
                                            <p:cond delay="0"/>
                                          </p:stCondLst>
                                        </p:cTn>
                                        <p:tgtEl>
                                          <p:spTgt spid="762"/>
                                        </p:tgtEl>
                                        <p:attrNameLst>
                                          <p:attrName>style.visibility</p:attrName>
                                        </p:attrNameLst>
                                      </p:cBhvr>
                                      <p:to>
                                        <p:strVal val="visible"/>
                                      </p:to>
                                    </p:set>
                                    <p:animEffect filter="fade" transition="in">
                                      <p:cBhvr>
                                        <p:cTn dur="500"/>
                                        <p:tgtEl>
                                          <p:spTgt spid="7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764"/>
                                        </p:tgtEl>
                                      </p:cBhvr>
                                    </p:animEffect>
                                    <p:set>
                                      <p:cBhvr>
                                        <p:cTn dur="1" fill="hold">
                                          <p:stCondLst>
                                            <p:cond delay="500"/>
                                          </p:stCondLst>
                                        </p:cTn>
                                        <p:tgtEl>
                                          <p:spTgt spid="764"/>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500"/>
                                  </p:stCondLst>
                                  <p:childTnLst>
                                    <p:set>
                                      <p:cBhvr>
                                        <p:cTn dur="1" fill="hold">
                                          <p:stCondLst>
                                            <p:cond delay="0"/>
                                          </p:stCondLst>
                                        </p:cTn>
                                        <p:tgtEl>
                                          <p:spTgt spid="769"/>
                                        </p:tgtEl>
                                        <p:attrNameLst>
                                          <p:attrName>style.visibility</p:attrName>
                                        </p:attrNameLst>
                                      </p:cBhvr>
                                      <p:to>
                                        <p:strVal val="visible"/>
                                      </p:to>
                                    </p:set>
                                    <p:animEffect filter="fade" transition="in">
                                      <p:cBhvr>
                                        <p:cTn dur="500"/>
                                        <p:tgtEl>
                                          <p:spTgt spid="76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61"/>
                                        </p:tgtEl>
                                        <p:attrNameLst>
                                          <p:attrName>style.visibility</p:attrName>
                                        </p:attrNameLst>
                                      </p:cBhvr>
                                      <p:to>
                                        <p:strVal val="visible"/>
                                      </p:to>
                                    </p:set>
                                    <p:animEffect filter="fade" transition="in">
                                      <p:cBhvr>
                                        <p:cTn dur="500"/>
                                        <p:tgtEl>
                                          <p:spTgt spid="761"/>
                                        </p:tgtEl>
                                      </p:cBhvr>
                                    </p:animEffect>
                                  </p:childTnLst>
                                </p:cTn>
                              </p:par>
                            </p:childTnLst>
                          </p:cTn>
                        </p:par>
                        <p:par>
                          <p:cTn fill="hold">
                            <p:stCondLst>
                              <p:cond delay="1500"/>
                            </p:stCondLst>
                            <p:childTnLst>
                              <p:par>
                                <p:cTn fill="hold" nodeType="afterEffect" presetClass="entr" presetID="1" presetSubtype="0">
                                  <p:stCondLst>
                                    <p:cond delay="1000"/>
                                  </p:stCondLst>
                                  <p:childTnLst>
                                    <p:set>
                                      <p:cBhvr>
                                        <p:cTn dur="1" fill="hold">
                                          <p:stCondLst>
                                            <p:cond delay="0"/>
                                          </p:stCondLst>
                                        </p:cTn>
                                        <p:tgtEl>
                                          <p:spTgt spid="765"/>
                                        </p:tgtEl>
                                        <p:attrNameLst>
                                          <p:attrName>style.visibility</p:attrName>
                                        </p:attrNameLst>
                                      </p:cBhvr>
                                      <p:to>
                                        <p:strVal val="visible"/>
                                      </p:to>
                                    </p:set>
                                  </p:childTnLst>
                                </p:cTn>
                              </p:par>
                            </p:childTnLst>
                          </p:cTn>
                        </p:par>
                        <p:par>
                          <p:cTn fill="hold">
                            <p:stCondLst>
                              <p:cond delay="1501"/>
                            </p:stCondLst>
                            <p:childTnLst>
                              <p:par>
                                <p:cTn fill="hold" nodeType="afterEffect" presetClass="exit" presetID="10" presetSubtype="0">
                                  <p:stCondLst>
                                    <p:cond delay="1000"/>
                                  </p:stCondLst>
                                  <p:childTnLst>
                                    <p:animEffect filter="fade" transition="out">
                                      <p:cBhvr>
                                        <p:cTn dur="500"/>
                                        <p:tgtEl>
                                          <p:spTgt spid="765"/>
                                        </p:tgtEl>
                                      </p:cBhvr>
                                    </p:animEffect>
                                    <p:set>
                                      <p:cBhvr>
                                        <p:cTn dur="1" fill="hold">
                                          <p:stCondLst>
                                            <p:cond delay="500"/>
                                          </p:stCondLst>
                                        </p:cTn>
                                        <p:tgtEl>
                                          <p:spTgt spid="765"/>
                                        </p:tgtEl>
                                        <p:attrNameLst>
                                          <p:attrName>style.visibility</p:attrName>
                                        </p:attrNameLst>
                                      </p:cBhvr>
                                      <p:to>
                                        <p:strVal val="hidden"/>
                                      </p:to>
                                    </p:set>
                                  </p:childTnLst>
                                </p:cTn>
                              </p:par>
                            </p:childTnLst>
                          </p:cTn>
                        </p:par>
                        <p:par>
                          <p:cTn fill="hold">
                            <p:stCondLst>
                              <p:cond delay="2001"/>
                            </p:stCondLst>
                            <p:childTnLst>
                              <p:par>
                                <p:cTn fill="hold" nodeType="afterEffect" presetClass="entr" presetID="10" presetSubtype="0">
                                  <p:stCondLst>
                                    <p:cond delay="500"/>
                                  </p:stCondLst>
                                  <p:childTnLst>
                                    <p:set>
                                      <p:cBhvr>
                                        <p:cTn dur="1" fill="hold">
                                          <p:stCondLst>
                                            <p:cond delay="0"/>
                                          </p:stCondLst>
                                        </p:cTn>
                                        <p:tgtEl>
                                          <p:spTgt spid="771"/>
                                        </p:tgtEl>
                                        <p:attrNameLst>
                                          <p:attrName>style.visibility</p:attrName>
                                        </p:attrNameLst>
                                      </p:cBhvr>
                                      <p:to>
                                        <p:strVal val="visible"/>
                                      </p:to>
                                    </p:set>
                                    <p:animEffect filter="fade" transition="in">
                                      <p:cBhvr>
                                        <p:cTn dur="500"/>
                                        <p:tgtEl>
                                          <p:spTgt spid="771"/>
                                        </p:tgtEl>
                                      </p:cBhvr>
                                    </p:animEffect>
                                  </p:childTnLst>
                                </p:cTn>
                              </p:par>
                            </p:childTnLst>
                          </p:cTn>
                        </p:par>
                        <p:par>
                          <p:cTn fill="hold">
                            <p:stCondLst>
                              <p:cond delay="2501"/>
                            </p:stCondLst>
                            <p:childTnLst>
                              <p:par>
                                <p:cTn fill="hold" nodeType="afterEffect" presetClass="entr" presetID="10" presetSubtype="0">
                                  <p:stCondLst>
                                    <p:cond delay="0"/>
                                  </p:stCondLst>
                                  <p:childTnLst>
                                    <p:set>
                                      <p:cBhvr>
                                        <p:cTn dur="1" fill="hold">
                                          <p:stCondLst>
                                            <p:cond delay="0"/>
                                          </p:stCondLst>
                                        </p:cTn>
                                        <p:tgtEl>
                                          <p:spTgt spid="768"/>
                                        </p:tgtEl>
                                        <p:attrNameLst>
                                          <p:attrName>style.visibility</p:attrName>
                                        </p:attrNameLst>
                                      </p:cBhvr>
                                      <p:to>
                                        <p:strVal val="visible"/>
                                      </p:to>
                                    </p:set>
                                    <p:animEffect filter="fade" transition="in">
                                      <p:cBhvr>
                                        <p:cTn dur="500"/>
                                        <p:tgtEl>
                                          <p:spTgt spid="768"/>
                                        </p:tgtEl>
                                      </p:cBhvr>
                                    </p:animEffect>
                                  </p:childTnLst>
                                </p:cTn>
                              </p:par>
                            </p:childTnLst>
                          </p:cTn>
                        </p:par>
                        <p:par>
                          <p:cTn fill="hold">
                            <p:stCondLst>
                              <p:cond delay="3001"/>
                            </p:stCondLst>
                            <p:childTnLst>
                              <p:par>
                                <p:cTn fill="hold" nodeType="afterEffect" presetClass="entr" presetID="1" presetSubtype="0">
                                  <p:stCondLst>
                                    <p:cond delay="0"/>
                                  </p:stCondLst>
                                  <p:childTnLst>
                                    <p:set>
                                      <p:cBhvr>
                                        <p:cTn dur="1" fill="hold">
                                          <p:stCondLst>
                                            <p:cond delay="0"/>
                                          </p:stCondLst>
                                        </p:cTn>
                                        <p:tgtEl>
                                          <p:spTgt spid="766"/>
                                        </p:tgtEl>
                                        <p:attrNameLst>
                                          <p:attrName>style.visibility</p:attrName>
                                        </p:attrNameLst>
                                      </p:cBhvr>
                                      <p:to>
                                        <p:strVal val="visible"/>
                                      </p:to>
                                    </p:set>
                                  </p:childTnLst>
                                </p:cTn>
                              </p:par>
                            </p:childTnLst>
                          </p:cTn>
                        </p:par>
                        <p:par>
                          <p:cTn fill="hold">
                            <p:stCondLst>
                              <p:cond delay="3002"/>
                            </p:stCondLst>
                            <p:childTnLst>
                              <p:par>
                                <p:cTn fill="hold" nodeType="afterEffect" presetClass="exit" presetID="10" presetSubtype="0">
                                  <p:stCondLst>
                                    <p:cond delay="0"/>
                                  </p:stCondLst>
                                  <p:childTnLst>
                                    <p:animEffect filter="fade" transition="out">
                                      <p:cBhvr>
                                        <p:cTn dur="500"/>
                                        <p:tgtEl>
                                          <p:spTgt spid="766"/>
                                        </p:tgtEl>
                                      </p:cBhvr>
                                    </p:animEffect>
                                    <p:set>
                                      <p:cBhvr>
                                        <p:cTn dur="1" fill="hold">
                                          <p:stCondLst>
                                            <p:cond delay="500"/>
                                          </p:stCondLst>
                                        </p:cTn>
                                        <p:tgtEl>
                                          <p:spTgt spid="766"/>
                                        </p:tgtEl>
                                        <p:attrNameLst>
                                          <p:attrName>style.visibility</p:attrName>
                                        </p:attrNameLst>
                                      </p:cBhvr>
                                      <p:to>
                                        <p:strVal val="hidden"/>
                                      </p:to>
                                    </p:set>
                                  </p:childTnLst>
                                </p:cTn>
                              </p:par>
                            </p:childTnLst>
                          </p:cTn>
                        </p:par>
                        <p:par>
                          <p:cTn fill="hold">
                            <p:stCondLst>
                              <p:cond delay="3502"/>
                            </p:stCondLst>
                            <p:childTnLst>
                              <p:par>
                                <p:cTn fill="hold" nodeType="afterEffect" presetClass="entr" presetID="10" presetSubtype="0">
                                  <p:stCondLst>
                                    <p:cond delay="500"/>
                                  </p:stCondLst>
                                  <p:childTnLst>
                                    <p:set>
                                      <p:cBhvr>
                                        <p:cTn dur="1" fill="hold">
                                          <p:stCondLst>
                                            <p:cond delay="0"/>
                                          </p:stCondLst>
                                        </p:cTn>
                                        <p:tgtEl>
                                          <p:spTgt spid="774"/>
                                        </p:tgtEl>
                                        <p:attrNameLst>
                                          <p:attrName>style.visibility</p:attrName>
                                        </p:attrNameLst>
                                      </p:cBhvr>
                                      <p:to>
                                        <p:strVal val="visible"/>
                                      </p:to>
                                    </p:set>
                                    <p:animEffect filter="fade" transition="in">
                                      <p:cBhvr>
                                        <p:cTn dur="500"/>
                                        <p:tgtEl>
                                          <p:spTgt spid="774"/>
                                        </p:tgtEl>
                                      </p:cBhvr>
                                    </p:animEffect>
                                  </p:childTnLst>
                                </p:cTn>
                              </p:par>
                            </p:childTnLst>
                          </p:cTn>
                        </p:par>
                        <p:par>
                          <p:cTn fill="hold">
                            <p:stCondLst>
                              <p:cond delay="4002"/>
                            </p:stCondLst>
                            <p:childTnLst>
                              <p:par>
                                <p:cTn fill="hold" nodeType="afterEffect" presetClass="entr" presetID="10" presetSubtype="0">
                                  <p:stCondLst>
                                    <p:cond delay="0"/>
                                  </p:stCondLst>
                                  <p:childTnLst>
                                    <p:set>
                                      <p:cBhvr>
                                        <p:cTn dur="1" fill="hold">
                                          <p:stCondLst>
                                            <p:cond delay="0"/>
                                          </p:stCondLst>
                                        </p:cTn>
                                        <p:tgtEl>
                                          <p:spTgt spid="770"/>
                                        </p:tgtEl>
                                        <p:attrNameLst>
                                          <p:attrName>style.visibility</p:attrName>
                                        </p:attrNameLst>
                                      </p:cBhvr>
                                      <p:to>
                                        <p:strVal val="visible"/>
                                      </p:to>
                                    </p:set>
                                    <p:animEffect filter="fade" transition="in">
                                      <p:cBhvr>
                                        <p:cTn dur="500"/>
                                        <p:tgtEl>
                                          <p:spTgt spid="770"/>
                                        </p:tgtEl>
                                      </p:cBhvr>
                                    </p:animEffect>
                                  </p:childTnLst>
                                </p:cTn>
                              </p:par>
                            </p:childTnLst>
                          </p:cTn>
                        </p:par>
                        <p:par>
                          <p:cTn fill="hold">
                            <p:stCondLst>
                              <p:cond delay="4502"/>
                            </p:stCondLst>
                            <p:childTnLst>
                              <p:par>
                                <p:cTn fill="hold" nodeType="afterEffect" presetClass="entr" presetID="1" presetSubtype="0">
                                  <p:stCondLst>
                                    <p:cond delay="0"/>
                                  </p:stCondLst>
                                  <p:childTnLst>
                                    <p:set>
                                      <p:cBhvr>
                                        <p:cTn dur="1" fill="hold">
                                          <p:stCondLst>
                                            <p:cond delay="0"/>
                                          </p:stCondLst>
                                        </p:cTn>
                                        <p:tgtEl>
                                          <p:spTgt spid="767"/>
                                        </p:tgtEl>
                                        <p:attrNameLst>
                                          <p:attrName>style.visibility</p:attrName>
                                        </p:attrNameLst>
                                      </p:cBhvr>
                                      <p:to>
                                        <p:strVal val="visible"/>
                                      </p:to>
                                    </p:set>
                                  </p:childTnLst>
                                </p:cTn>
                              </p:par>
                            </p:childTnLst>
                          </p:cTn>
                        </p:par>
                        <p:par>
                          <p:cTn fill="hold">
                            <p:stCondLst>
                              <p:cond delay="4503"/>
                            </p:stCondLst>
                            <p:childTnLst>
                              <p:par>
                                <p:cTn fill="hold" nodeType="afterEffect" presetClass="exit" presetID="10" presetSubtype="0">
                                  <p:stCondLst>
                                    <p:cond delay="0"/>
                                  </p:stCondLst>
                                  <p:childTnLst>
                                    <p:animEffect filter="fade" transition="out">
                                      <p:cBhvr>
                                        <p:cTn dur="500"/>
                                        <p:tgtEl>
                                          <p:spTgt spid="767"/>
                                        </p:tgtEl>
                                      </p:cBhvr>
                                    </p:animEffect>
                                    <p:set>
                                      <p:cBhvr>
                                        <p:cTn dur="1" fill="hold">
                                          <p:stCondLst>
                                            <p:cond delay="500"/>
                                          </p:stCondLst>
                                        </p:cTn>
                                        <p:tgtEl>
                                          <p:spTgt spid="767"/>
                                        </p:tgtEl>
                                        <p:attrNameLst>
                                          <p:attrName>style.visibility</p:attrName>
                                        </p:attrNameLst>
                                      </p:cBhvr>
                                      <p:to>
                                        <p:strVal val="hidden"/>
                                      </p:to>
                                    </p:set>
                                  </p:childTnLst>
                                </p:cTn>
                              </p:par>
                            </p:childTnLst>
                          </p:cTn>
                        </p:par>
                        <p:par>
                          <p:cTn fill="hold">
                            <p:stCondLst>
                              <p:cond delay="5003"/>
                            </p:stCondLst>
                            <p:childTnLst>
                              <p:par>
                                <p:cTn fill="hold" nodeType="afterEffect" presetClass="entr" presetID="10" presetSubtype="0">
                                  <p:stCondLst>
                                    <p:cond delay="500"/>
                                  </p:stCondLst>
                                  <p:childTnLst>
                                    <p:set>
                                      <p:cBhvr>
                                        <p:cTn dur="1" fill="hold">
                                          <p:stCondLst>
                                            <p:cond delay="0"/>
                                          </p:stCondLst>
                                        </p:cTn>
                                        <p:tgtEl>
                                          <p:spTgt spid="773"/>
                                        </p:tgtEl>
                                        <p:attrNameLst>
                                          <p:attrName>style.visibility</p:attrName>
                                        </p:attrNameLst>
                                      </p:cBhvr>
                                      <p:to>
                                        <p:strVal val="visible"/>
                                      </p:to>
                                    </p:set>
                                    <p:animEffect filter="fade" transition="in">
                                      <p:cBhvr>
                                        <p:cTn dur="500"/>
                                        <p:tgtEl>
                                          <p:spTgt spid="773"/>
                                        </p:tgtEl>
                                      </p:cBhvr>
                                    </p:animEffect>
                                  </p:childTnLst>
                                </p:cTn>
                              </p:par>
                            </p:childTnLst>
                          </p:cTn>
                        </p:par>
                        <p:par>
                          <p:cTn fill="hold">
                            <p:stCondLst>
                              <p:cond delay="5503"/>
                            </p:stCondLst>
                            <p:childTnLst>
                              <p:par>
                                <p:cTn fill="hold" nodeType="afterEffect" presetClass="entr" presetID="10" presetSubtype="0">
                                  <p:stCondLst>
                                    <p:cond delay="0"/>
                                  </p:stCondLst>
                                  <p:childTnLst>
                                    <p:set>
                                      <p:cBhvr>
                                        <p:cTn dur="1" fill="hold">
                                          <p:stCondLst>
                                            <p:cond delay="0"/>
                                          </p:stCondLst>
                                        </p:cTn>
                                        <p:tgtEl>
                                          <p:spTgt spid="772"/>
                                        </p:tgtEl>
                                        <p:attrNameLst>
                                          <p:attrName>style.visibility</p:attrName>
                                        </p:attrNameLst>
                                      </p:cBhvr>
                                      <p:to>
                                        <p:strVal val="visible"/>
                                      </p:to>
                                    </p:set>
                                    <p:animEffect filter="fade" transition="in">
                                      <p:cBhvr>
                                        <p:cTn dur="500"/>
                                        <p:tgtEl>
                                          <p:spTgt spid="7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55"/>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lang="en-US"/>
              <a:t>‹#›</a:t>
            </a:fld>
            <a:endParaRPr/>
          </a:p>
        </p:txBody>
      </p:sp>
      <p:sp>
        <p:nvSpPr>
          <p:cNvPr id="837" name="Google Shape;837;p55"/>
          <p:cNvSpPr txBox="1"/>
          <p:nvPr>
            <p:ph idx="4294967295" type="title"/>
          </p:nvPr>
        </p:nvSpPr>
        <p:spPr>
          <a:xfrm>
            <a:off x="0" y="0"/>
            <a:ext cx="8229600" cy="11430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3C3C3C"/>
              </a:buClr>
              <a:buSzPts val="4400"/>
              <a:buFont typeface="Calibri"/>
              <a:buNone/>
            </a:pPr>
            <a:r>
              <a:rPr lang="en-US"/>
              <a:t>Burndown Example 1</a:t>
            </a:r>
            <a:endParaRPr/>
          </a:p>
        </p:txBody>
      </p:sp>
      <p:sp>
        <p:nvSpPr>
          <p:cNvPr id="838" name="Google Shape;838;p55"/>
          <p:cNvSpPr txBox="1"/>
          <p:nvPr>
            <p:ph idx="4294967295" type="body"/>
          </p:nvPr>
        </p:nvSpPr>
        <p:spPr>
          <a:xfrm>
            <a:off x="0" y="1295400"/>
            <a:ext cx="4406900" cy="5181600"/>
          </a:xfrm>
          <a:prstGeom prst="rect">
            <a:avLst/>
          </a:prstGeom>
          <a:noFill/>
          <a:ln>
            <a:noFill/>
          </a:ln>
        </p:spPr>
        <p:txBody>
          <a:bodyPr anchorCtr="0" anchor="t" bIns="45700" lIns="45700" spcFirstLastPara="1" rIns="45700" wrap="square" tIns="45700">
            <a:noAutofit/>
          </a:bodyPr>
          <a:lstStyle/>
          <a:p>
            <a:pPr indent="-342900" lvl="0" marL="342900" rtl="0" algn="l">
              <a:lnSpc>
                <a:spcPct val="100000"/>
              </a:lnSpc>
              <a:spcBef>
                <a:spcPts val="0"/>
              </a:spcBef>
              <a:spcAft>
                <a:spcPts val="0"/>
              </a:spcAft>
              <a:buClr>
                <a:srgbClr val="3C3C3C"/>
              </a:buClr>
              <a:buSzPts val="2000"/>
              <a:buFont typeface="Calibri"/>
              <a:buNone/>
            </a:pPr>
            <a:r>
              <a:rPr lang="en-US" sz="2000"/>
              <a:t>No work being performed</a:t>
            </a:r>
            <a:endParaRPr/>
          </a:p>
        </p:txBody>
      </p:sp>
      <p:pic>
        <p:nvPicPr>
          <p:cNvPr id="839" name="Google Shape;839;p55"/>
          <p:cNvPicPr preferRelativeResize="0"/>
          <p:nvPr/>
        </p:nvPicPr>
        <p:blipFill rotWithShape="1">
          <a:blip r:embed="rId3">
            <a:alphaModFix/>
          </a:blip>
          <a:srcRect b="0" l="0" r="0" t="0"/>
          <a:stretch/>
        </p:blipFill>
        <p:spPr>
          <a:xfrm>
            <a:off x="-1588" y="1690688"/>
            <a:ext cx="9145588" cy="3643312"/>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56"/>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lang="en-US"/>
              <a:t>‹#›</a:t>
            </a:fld>
            <a:endParaRPr/>
          </a:p>
        </p:txBody>
      </p:sp>
      <p:sp>
        <p:nvSpPr>
          <p:cNvPr id="845" name="Google Shape;845;p56"/>
          <p:cNvSpPr txBox="1"/>
          <p:nvPr>
            <p:ph idx="4294967295" type="title"/>
          </p:nvPr>
        </p:nvSpPr>
        <p:spPr>
          <a:xfrm>
            <a:off x="0" y="0"/>
            <a:ext cx="8229600" cy="11430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3C3C3C"/>
              </a:buClr>
              <a:buSzPts val="4400"/>
              <a:buFont typeface="Calibri"/>
              <a:buNone/>
            </a:pPr>
            <a:r>
              <a:rPr lang="en-US"/>
              <a:t>Burndown Example 2</a:t>
            </a:r>
            <a:endParaRPr/>
          </a:p>
        </p:txBody>
      </p:sp>
      <p:sp>
        <p:nvSpPr>
          <p:cNvPr id="846" name="Google Shape;846;p56"/>
          <p:cNvSpPr txBox="1"/>
          <p:nvPr>
            <p:ph idx="4294967295" type="body"/>
          </p:nvPr>
        </p:nvSpPr>
        <p:spPr>
          <a:xfrm>
            <a:off x="233363" y="1295400"/>
            <a:ext cx="8910637" cy="5181600"/>
          </a:xfrm>
          <a:prstGeom prst="rect">
            <a:avLst/>
          </a:prstGeom>
          <a:noFill/>
          <a:ln>
            <a:noFill/>
          </a:ln>
        </p:spPr>
        <p:txBody>
          <a:bodyPr anchorCtr="0" anchor="t" bIns="45700" lIns="45700" spcFirstLastPara="1" rIns="45700" wrap="square" tIns="45700">
            <a:noAutofit/>
          </a:bodyPr>
          <a:lstStyle/>
          <a:p>
            <a:pPr indent="-342900" lvl="0" marL="342900" rtl="0" algn="l">
              <a:lnSpc>
                <a:spcPct val="100000"/>
              </a:lnSpc>
              <a:spcBef>
                <a:spcPts val="0"/>
              </a:spcBef>
              <a:spcAft>
                <a:spcPts val="0"/>
              </a:spcAft>
              <a:buClr>
                <a:srgbClr val="3C3C3C"/>
              </a:buClr>
              <a:buSzPts val="2000"/>
              <a:buFont typeface="Calibri"/>
              <a:buNone/>
            </a:pPr>
            <a:r>
              <a:rPr lang="en-US" sz="2000"/>
              <a:t>Work being performed, but not fast enough</a:t>
            </a:r>
            <a:endParaRPr/>
          </a:p>
        </p:txBody>
      </p:sp>
      <p:pic>
        <p:nvPicPr>
          <p:cNvPr id="847" name="Google Shape;847;p56"/>
          <p:cNvPicPr preferRelativeResize="0"/>
          <p:nvPr/>
        </p:nvPicPr>
        <p:blipFill rotWithShape="1">
          <a:blip r:embed="rId3">
            <a:alphaModFix/>
          </a:blip>
          <a:srcRect b="0" l="0" r="0" t="0"/>
          <a:stretch/>
        </p:blipFill>
        <p:spPr>
          <a:xfrm>
            <a:off x="-107950" y="1647825"/>
            <a:ext cx="9251950" cy="36861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57"/>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lang="en-US"/>
              <a:t>‹#›</a:t>
            </a:fld>
            <a:endParaRPr/>
          </a:p>
        </p:txBody>
      </p:sp>
      <p:sp>
        <p:nvSpPr>
          <p:cNvPr id="853" name="Google Shape;853;p57"/>
          <p:cNvSpPr txBox="1"/>
          <p:nvPr>
            <p:ph idx="4294967295" type="title"/>
          </p:nvPr>
        </p:nvSpPr>
        <p:spPr>
          <a:xfrm>
            <a:off x="0" y="0"/>
            <a:ext cx="8229600" cy="11430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3C3C3C"/>
              </a:buClr>
              <a:buSzPts val="4400"/>
              <a:buFont typeface="Calibri"/>
              <a:buNone/>
            </a:pPr>
            <a:r>
              <a:rPr lang="en-US"/>
              <a:t>Burndown Example 3</a:t>
            </a:r>
            <a:endParaRPr/>
          </a:p>
        </p:txBody>
      </p:sp>
      <p:sp>
        <p:nvSpPr>
          <p:cNvPr id="854" name="Google Shape;854;p57"/>
          <p:cNvSpPr txBox="1"/>
          <p:nvPr>
            <p:ph idx="4294967295" type="body"/>
          </p:nvPr>
        </p:nvSpPr>
        <p:spPr>
          <a:xfrm>
            <a:off x="233363" y="1295400"/>
            <a:ext cx="8910637" cy="5181600"/>
          </a:xfrm>
          <a:prstGeom prst="rect">
            <a:avLst/>
          </a:prstGeom>
          <a:noFill/>
          <a:ln>
            <a:noFill/>
          </a:ln>
        </p:spPr>
        <p:txBody>
          <a:bodyPr anchorCtr="0" anchor="t" bIns="45700" lIns="45700" spcFirstLastPara="1" rIns="45700" wrap="square" tIns="45700">
            <a:noAutofit/>
          </a:bodyPr>
          <a:lstStyle/>
          <a:p>
            <a:pPr indent="-342900" lvl="0" marL="342900" rtl="0" algn="l">
              <a:lnSpc>
                <a:spcPct val="100000"/>
              </a:lnSpc>
              <a:spcBef>
                <a:spcPts val="0"/>
              </a:spcBef>
              <a:spcAft>
                <a:spcPts val="0"/>
              </a:spcAft>
              <a:buClr>
                <a:srgbClr val="3C3C3C"/>
              </a:buClr>
              <a:buSzPts val="2000"/>
              <a:buFont typeface="Calibri"/>
              <a:buNone/>
            </a:pPr>
            <a:r>
              <a:rPr lang="en-US" sz="2000"/>
              <a:t>Work being performed, but too fast!</a:t>
            </a:r>
            <a:endParaRPr/>
          </a:p>
        </p:txBody>
      </p:sp>
      <p:pic>
        <p:nvPicPr>
          <p:cNvPr id="855" name="Google Shape;855;p57"/>
          <p:cNvPicPr preferRelativeResize="0"/>
          <p:nvPr/>
        </p:nvPicPr>
        <p:blipFill rotWithShape="1">
          <a:blip r:embed="rId3">
            <a:alphaModFix/>
          </a:blip>
          <a:srcRect b="0" l="0" r="0" t="0"/>
          <a:stretch/>
        </p:blipFill>
        <p:spPr>
          <a:xfrm>
            <a:off x="0" y="1644650"/>
            <a:ext cx="9072563" cy="36131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58"/>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b="1" lang="en-US" sz="1400">
                <a:solidFill>
                  <a:srgbClr val="B4DCF5"/>
                </a:solidFill>
              </a:rPr>
              <a:t>‹#›</a:t>
            </a:fld>
            <a:endParaRPr/>
          </a:p>
        </p:txBody>
      </p:sp>
      <p:sp>
        <p:nvSpPr>
          <p:cNvPr id="861" name="Google Shape;861;p58"/>
          <p:cNvSpPr txBox="1"/>
          <p:nvPr>
            <p:ph idx="4294967295" type="title"/>
          </p:nvPr>
        </p:nvSpPr>
        <p:spPr>
          <a:xfrm>
            <a:off x="0" y="317500"/>
            <a:ext cx="7921625" cy="86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lang="en-US">
                <a:solidFill>
                  <a:schemeClr val="accent1"/>
                </a:solidFill>
              </a:rPr>
              <a:t>A sprint burndown chart</a:t>
            </a:r>
            <a:endParaRPr/>
          </a:p>
        </p:txBody>
      </p:sp>
      <p:grpSp>
        <p:nvGrpSpPr>
          <p:cNvPr id="862" name="Google Shape;862;p58"/>
          <p:cNvGrpSpPr/>
          <p:nvPr/>
        </p:nvGrpSpPr>
        <p:grpSpPr>
          <a:xfrm>
            <a:off x="684212" y="1412875"/>
            <a:ext cx="7632701" cy="4038600"/>
            <a:chOff x="0" y="0"/>
            <a:chExt cx="7632700" cy="4038600"/>
          </a:xfrm>
        </p:grpSpPr>
        <p:sp>
          <p:nvSpPr>
            <p:cNvPr id="863" name="Google Shape;863;p58"/>
            <p:cNvSpPr/>
            <p:nvPr/>
          </p:nvSpPr>
          <p:spPr>
            <a:xfrm>
              <a:off x="0" y="0"/>
              <a:ext cx="7632700" cy="4038600"/>
            </a:xfrm>
            <a:prstGeom prst="rect">
              <a:avLst/>
            </a:prstGeom>
            <a:blipFill rotWithShape="1">
              <a:blip r:embed="rId3">
                <a:alphaModFix/>
              </a:blip>
              <a:tile algn="tl" flip="none" tx="0" sx="100000" ty="0" sy="100000"/>
            </a:blipFill>
            <a:ln cap="flat" cmpd="sng" w="9525">
              <a:solidFill>
                <a:srgbClr val="8E8E8E"/>
              </a:solidFill>
              <a:prstDash val="solid"/>
              <a:miter lim="800000"/>
              <a:headEnd len="sm" w="sm" type="none"/>
              <a:tailEnd len="sm" w="sm" type="none"/>
            </a:ln>
            <a:effectLst>
              <a:outerShdw rotWithShape="0" dir="21478146" dist="50791">
                <a:srgbClr val="000000">
                  <a:alpha val="39607"/>
                </a:srgbClr>
              </a:outerShdw>
            </a:effectLst>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3C3C3C"/>
                </a:buClr>
                <a:buSzPts val="2400"/>
                <a:buFont typeface="Arial"/>
                <a:buNone/>
              </a:pPr>
              <a:r>
                <a:t/>
              </a:r>
              <a:endParaRPr b="0" i="0" sz="2400" u="none" cap="none" strike="noStrike">
                <a:solidFill>
                  <a:srgbClr val="64645A"/>
                </a:solidFill>
                <a:latin typeface="Calibri"/>
                <a:ea typeface="Calibri"/>
                <a:cs typeface="Calibri"/>
                <a:sym typeface="Calibri"/>
              </a:endParaRPr>
            </a:p>
          </p:txBody>
        </p:sp>
        <p:sp>
          <p:nvSpPr>
            <p:cNvPr id="864" name="Google Shape;864;p58"/>
            <p:cNvSpPr txBox="1"/>
            <p:nvPr/>
          </p:nvSpPr>
          <p:spPr>
            <a:xfrm rot="5400000">
              <a:off x="-1041397" y="2063707"/>
              <a:ext cx="2844912" cy="330201"/>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300"/>
                <a:buFont typeface="Gill Sans"/>
                <a:buNone/>
              </a:pPr>
              <a:r>
                <a:rPr b="0" i="0" lang="en-US" sz="2300" u="none" cap="none" strike="noStrike">
                  <a:solidFill>
                    <a:srgbClr val="000000"/>
                  </a:solidFill>
                  <a:latin typeface="Gill Sans"/>
                  <a:ea typeface="Gill Sans"/>
                  <a:cs typeface="Gill Sans"/>
                  <a:sym typeface="Gill Sans"/>
                </a:rPr>
                <a:t>Hours</a:t>
              </a:r>
              <a:endParaRPr/>
            </a:p>
          </p:txBody>
        </p:sp>
        <p:cxnSp>
          <p:nvCxnSpPr>
            <p:cNvPr id="865" name="Google Shape;865;p58"/>
            <p:cNvCxnSpPr/>
            <p:nvPr/>
          </p:nvCxnSpPr>
          <p:spPr>
            <a:xfrm>
              <a:off x="1066678" y="2654121"/>
              <a:ext cx="5994346" cy="1"/>
            </a:xfrm>
            <a:prstGeom prst="straightConnector1">
              <a:avLst/>
            </a:prstGeom>
            <a:noFill/>
            <a:ln cap="flat" cmpd="sng" w="25550">
              <a:solidFill>
                <a:srgbClr val="577AB1">
                  <a:alpha val="49803"/>
                </a:srgbClr>
              </a:solidFill>
              <a:prstDash val="solid"/>
              <a:miter lim="800000"/>
              <a:headEnd len="sm" w="sm" type="none"/>
              <a:tailEnd len="sm" w="sm" type="none"/>
            </a:ln>
          </p:spPr>
        </p:cxnSp>
        <p:cxnSp>
          <p:nvCxnSpPr>
            <p:cNvPr id="866" name="Google Shape;866;p58"/>
            <p:cNvCxnSpPr/>
            <p:nvPr/>
          </p:nvCxnSpPr>
          <p:spPr>
            <a:xfrm>
              <a:off x="1066678" y="1016218"/>
              <a:ext cx="5994346" cy="1"/>
            </a:xfrm>
            <a:prstGeom prst="straightConnector1">
              <a:avLst/>
            </a:prstGeom>
            <a:noFill/>
            <a:ln cap="flat" cmpd="sng" w="25550">
              <a:solidFill>
                <a:srgbClr val="577AB1">
                  <a:alpha val="49803"/>
                </a:srgbClr>
              </a:solidFill>
              <a:prstDash val="solid"/>
              <a:miter lim="800000"/>
              <a:headEnd len="sm" w="sm" type="none"/>
              <a:tailEnd len="sm" w="sm" type="none"/>
            </a:ln>
          </p:spPr>
        </p:cxnSp>
        <p:cxnSp>
          <p:nvCxnSpPr>
            <p:cNvPr id="867" name="Google Shape;867;p58"/>
            <p:cNvCxnSpPr/>
            <p:nvPr/>
          </p:nvCxnSpPr>
          <p:spPr>
            <a:xfrm>
              <a:off x="1066678" y="1561947"/>
              <a:ext cx="5994346" cy="1"/>
            </a:xfrm>
            <a:prstGeom prst="straightConnector1">
              <a:avLst/>
            </a:prstGeom>
            <a:noFill/>
            <a:ln cap="flat" cmpd="sng" w="25550">
              <a:solidFill>
                <a:srgbClr val="577AB1">
                  <a:alpha val="49803"/>
                </a:srgbClr>
              </a:solidFill>
              <a:prstDash val="solid"/>
              <a:miter lim="800000"/>
              <a:headEnd len="sm" w="sm" type="none"/>
              <a:tailEnd len="sm" w="sm" type="none"/>
            </a:ln>
          </p:spPr>
        </p:cxnSp>
        <p:cxnSp>
          <p:nvCxnSpPr>
            <p:cNvPr id="868" name="Google Shape;868;p58"/>
            <p:cNvCxnSpPr/>
            <p:nvPr/>
          </p:nvCxnSpPr>
          <p:spPr>
            <a:xfrm>
              <a:off x="1066678" y="2108034"/>
              <a:ext cx="5994346" cy="1"/>
            </a:xfrm>
            <a:prstGeom prst="straightConnector1">
              <a:avLst/>
            </a:prstGeom>
            <a:noFill/>
            <a:ln cap="flat" cmpd="sng" w="25550">
              <a:solidFill>
                <a:srgbClr val="577AB1">
                  <a:alpha val="49803"/>
                </a:srgbClr>
              </a:solidFill>
              <a:prstDash val="solid"/>
              <a:miter lim="800000"/>
              <a:headEnd len="sm" w="sm" type="none"/>
              <a:tailEnd len="sm" w="sm" type="none"/>
            </a:ln>
          </p:spPr>
        </p:cxnSp>
        <p:cxnSp>
          <p:nvCxnSpPr>
            <p:cNvPr id="869" name="Google Shape;869;p58"/>
            <p:cNvCxnSpPr/>
            <p:nvPr/>
          </p:nvCxnSpPr>
          <p:spPr>
            <a:xfrm>
              <a:off x="1066678" y="3200209"/>
              <a:ext cx="5994346" cy="1"/>
            </a:xfrm>
            <a:prstGeom prst="straightConnector1">
              <a:avLst/>
            </a:prstGeom>
            <a:noFill/>
            <a:ln cap="flat" cmpd="sng" w="25550">
              <a:solidFill>
                <a:srgbClr val="577AB1">
                  <a:alpha val="49803"/>
                </a:srgbClr>
              </a:solidFill>
              <a:prstDash val="solid"/>
              <a:miter lim="800000"/>
              <a:headEnd len="sm" w="sm" type="none"/>
              <a:tailEnd len="sm" w="sm" type="none"/>
            </a:ln>
          </p:spPr>
        </p:cxnSp>
        <p:sp>
          <p:nvSpPr>
            <p:cNvPr id="870" name="Google Shape;870;p58"/>
            <p:cNvSpPr txBox="1"/>
            <p:nvPr/>
          </p:nvSpPr>
          <p:spPr>
            <a:xfrm>
              <a:off x="469799" y="844459"/>
              <a:ext cx="546120" cy="330201"/>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2300"/>
                <a:buFont typeface="Gill Sans"/>
                <a:buNone/>
              </a:pPr>
              <a:r>
                <a:rPr b="0" i="0" lang="en-US" sz="2300" u="none" cap="none" strike="noStrike">
                  <a:solidFill>
                    <a:srgbClr val="000000"/>
                  </a:solidFill>
                  <a:latin typeface="Gill Sans"/>
                  <a:ea typeface="Gill Sans"/>
                  <a:cs typeface="Gill Sans"/>
                  <a:sym typeface="Gill Sans"/>
                </a:rPr>
                <a:t>40</a:t>
              </a:r>
              <a:endParaRPr/>
            </a:p>
          </p:txBody>
        </p:sp>
        <p:sp>
          <p:nvSpPr>
            <p:cNvPr id="871" name="Google Shape;871;p58"/>
            <p:cNvSpPr txBox="1"/>
            <p:nvPr/>
          </p:nvSpPr>
          <p:spPr>
            <a:xfrm>
              <a:off x="469799" y="1390547"/>
              <a:ext cx="546120" cy="330201"/>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2300"/>
                <a:buFont typeface="Gill Sans"/>
                <a:buNone/>
              </a:pPr>
              <a:r>
                <a:rPr b="0" i="0" lang="en-US" sz="2300" u="none" cap="none" strike="noStrike">
                  <a:solidFill>
                    <a:srgbClr val="000000"/>
                  </a:solidFill>
                  <a:latin typeface="Gill Sans"/>
                  <a:ea typeface="Gill Sans"/>
                  <a:cs typeface="Gill Sans"/>
                  <a:sym typeface="Gill Sans"/>
                </a:rPr>
                <a:t>30</a:t>
              </a:r>
              <a:endParaRPr/>
            </a:p>
          </p:txBody>
        </p:sp>
        <p:sp>
          <p:nvSpPr>
            <p:cNvPr id="872" name="Google Shape;872;p58"/>
            <p:cNvSpPr txBox="1"/>
            <p:nvPr/>
          </p:nvSpPr>
          <p:spPr>
            <a:xfrm>
              <a:off x="469799" y="1936635"/>
              <a:ext cx="546120" cy="330201"/>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2300"/>
                <a:buFont typeface="Gill Sans"/>
                <a:buNone/>
              </a:pPr>
              <a:r>
                <a:rPr b="0" i="0" lang="en-US" sz="2300" u="none" cap="none" strike="noStrike">
                  <a:solidFill>
                    <a:srgbClr val="000000"/>
                  </a:solidFill>
                  <a:latin typeface="Gill Sans"/>
                  <a:ea typeface="Gill Sans"/>
                  <a:cs typeface="Gill Sans"/>
                  <a:sym typeface="Gill Sans"/>
                </a:rPr>
                <a:t>20</a:t>
              </a:r>
              <a:endParaRPr/>
            </a:p>
          </p:txBody>
        </p:sp>
        <p:sp>
          <p:nvSpPr>
            <p:cNvPr id="873" name="Google Shape;873;p58"/>
            <p:cNvSpPr txBox="1"/>
            <p:nvPr/>
          </p:nvSpPr>
          <p:spPr>
            <a:xfrm>
              <a:off x="469799" y="2482722"/>
              <a:ext cx="546120" cy="330201"/>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2300"/>
                <a:buFont typeface="Gill Sans"/>
                <a:buNone/>
              </a:pPr>
              <a:r>
                <a:rPr b="0" i="0" lang="en-US" sz="2300" u="none" cap="none" strike="noStrike">
                  <a:solidFill>
                    <a:srgbClr val="000000"/>
                  </a:solidFill>
                  <a:latin typeface="Gill Sans"/>
                  <a:ea typeface="Gill Sans"/>
                  <a:cs typeface="Gill Sans"/>
                  <a:sym typeface="Gill Sans"/>
                </a:rPr>
                <a:t>10</a:t>
              </a:r>
              <a:endParaRPr/>
            </a:p>
          </p:txBody>
        </p:sp>
        <p:sp>
          <p:nvSpPr>
            <p:cNvPr id="874" name="Google Shape;874;p58"/>
            <p:cNvSpPr txBox="1"/>
            <p:nvPr/>
          </p:nvSpPr>
          <p:spPr>
            <a:xfrm>
              <a:off x="469799" y="3003611"/>
              <a:ext cx="546120" cy="330201"/>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2300"/>
                <a:buFont typeface="Gill Sans"/>
                <a:buNone/>
              </a:pPr>
              <a:r>
                <a:rPr b="0" i="0" lang="en-US" sz="2300" u="none" cap="none" strike="noStrike">
                  <a:solidFill>
                    <a:srgbClr val="000000"/>
                  </a:solidFill>
                  <a:latin typeface="Gill Sans"/>
                  <a:ea typeface="Gill Sans"/>
                  <a:cs typeface="Gill Sans"/>
                  <a:sym typeface="Gill Sans"/>
                </a:rPr>
                <a:t>0</a:t>
              </a:r>
              <a:endParaRPr/>
            </a:p>
          </p:txBody>
        </p:sp>
        <p:sp>
          <p:nvSpPr>
            <p:cNvPr id="875" name="Google Shape;875;p58"/>
            <p:cNvSpPr txBox="1"/>
            <p:nvPr/>
          </p:nvSpPr>
          <p:spPr>
            <a:xfrm>
              <a:off x="1181158" y="3181261"/>
              <a:ext cx="660239" cy="330201"/>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300"/>
                <a:buFont typeface="Gill Sans"/>
                <a:buNone/>
              </a:pPr>
              <a:r>
                <a:rPr b="0" i="0" lang="en-US" sz="2300" u="none" cap="none" strike="noStrike">
                  <a:solidFill>
                    <a:srgbClr val="000000"/>
                  </a:solidFill>
                  <a:latin typeface="Gill Sans"/>
                  <a:ea typeface="Gill Sans"/>
                  <a:cs typeface="Gill Sans"/>
                  <a:sym typeface="Gill Sans"/>
                </a:rPr>
                <a:t>Mon</a:t>
              </a:r>
              <a:endParaRPr/>
            </a:p>
          </p:txBody>
        </p:sp>
        <p:sp>
          <p:nvSpPr>
            <p:cNvPr id="876" name="Google Shape;876;p58"/>
            <p:cNvSpPr txBox="1"/>
            <p:nvPr/>
          </p:nvSpPr>
          <p:spPr>
            <a:xfrm>
              <a:off x="2387515" y="3181261"/>
              <a:ext cx="660239" cy="330201"/>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300"/>
                <a:buFont typeface="Gill Sans"/>
                <a:buNone/>
              </a:pPr>
              <a:r>
                <a:rPr b="0" i="0" lang="en-US" sz="2300" u="none" cap="none" strike="noStrike">
                  <a:solidFill>
                    <a:srgbClr val="000000"/>
                  </a:solidFill>
                  <a:latin typeface="Gill Sans"/>
                  <a:ea typeface="Gill Sans"/>
                  <a:cs typeface="Gill Sans"/>
                  <a:sym typeface="Gill Sans"/>
                </a:rPr>
                <a:t>Tue</a:t>
              </a:r>
              <a:endParaRPr/>
            </a:p>
          </p:txBody>
        </p:sp>
        <p:sp>
          <p:nvSpPr>
            <p:cNvPr id="877" name="Google Shape;877;p58"/>
            <p:cNvSpPr txBox="1"/>
            <p:nvPr/>
          </p:nvSpPr>
          <p:spPr>
            <a:xfrm>
              <a:off x="3593872" y="3181261"/>
              <a:ext cx="660599" cy="330201"/>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300"/>
                <a:buFont typeface="Gill Sans"/>
                <a:buNone/>
              </a:pPr>
              <a:r>
                <a:rPr b="0" i="0" lang="en-US" sz="2300" u="none" cap="none" strike="noStrike">
                  <a:solidFill>
                    <a:srgbClr val="000000"/>
                  </a:solidFill>
                  <a:latin typeface="Gill Sans"/>
                  <a:ea typeface="Gill Sans"/>
                  <a:cs typeface="Gill Sans"/>
                  <a:sym typeface="Gill Sans"/>
                </a:rPr>
                <a:t>Wed</a:t>
              </a:r>
              <a:endParaRPr/>
            </a:p>
          </p:txBody>
        </p:sp>
        <p:sp>
          <p:nvSpPr>
            <p:cNvPr id="878" name="Google Shape;878;p58"/>
            <p:cNvSpPr txBox="1"/>
            <p:nvPr/>
          </p:nvSpPr>
          <p:spPr>
            <a:xfrm>
              <a:off x="4800587" y="3181261"/>
              <a:ext cx="660240" cy="330201"/>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300"/>
                <a:buFont typeface="Gill Sans"/>
                <a:buNone/>
              </a:pPr>
              <a:r>
                <a:rPr b="0" i="0" lang="en-US" sz="2300" u="none" cap="none" strike="noStrike">
                  <a:solidFill>
                    <a:srgbClr val="000000"/>
                  </a:solidFill>
                  <a:latin typeface="Gill Sans"/>
                  <a:ea typeface="Gill Sans"/>
                  <a:cs typeface="Gill Sans"/>
                  <a:sym typeface="Gill Sans"/>
                </a:rPr>
                <a:t>Thu</a:t>
              </a:r>
              <a:endParaRPr/>
            </a:p>
          </p:txBody>
        </p:sp>
        <p:sp>
          <p:nvSpPr>
            <p:cNvPr id="879" name="Google Shape;879;p58"/>
            <p:cNvSpPr txBox="1"/>
            <p:nvPr/>
          </p:nvSpPr>
          <p:spPr>
            <a:xfrm>
              <a:off x="6006946" y="3181261"/>
              <a:ext cx="660599" cy="330201"/>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300"/>
                <a:buFont typeface="Gill Sans"/>
                <a:buNone/>
              </a:pPr>
              <a:r>
                <a:rPr b="0" i="0" lang="en-US" sz="2300" u="none" cap="none" strike="noStrike">
                  <a:solidFill>
                    <a:srgbClr val="000000"/>
                  </a:solidFill>
                  <a:latin typeface="Gill Sans"/>
                  <a:ea typeface="Gill Sans"/>
                  <a:cs typeface="Gill Sans"/>
                  <a:sym typeface="Gill Sans"/>
                </a:rPr>
                <a:t>Fri</a:t>
              </a:r>
              <a:endParaRPr/>
            </a:p>
          </p:txBody>
        </p:sp>
        <p:cxnSp>
          <p:nvCxnSpPr>
            <p:cNvPr id="880" name="Google Shape;880;p58"/>
            <p:cNvCxnSpPr/>
            <p:nvPr/>
          </p:nvCxnSpPr>
          <p:spPr>
            <a:xfrm>
              <a:off x="1066678" y="470131"/>
              <a:ext cx="5994346" cy="1"/>
            </a:xfrm>
            <a:prstGeom prst="straightConnector1">
              <a:avLst/>
            </a:prstGeom>
            <a:noFill/>
            <a:ln cap="flat" cmpd="sng" w="25550">
              <a:solidFill>
                <a:srgbClr val="577AB1">
                  <a:alpha val="49803"/>
                </a:srgbClr>
              </a:solidFill>
              <a:prstDash val="solid"/>
              <a:miter lim="800000"/>
              <a:headEnd len="sm" w="sm" type="none"/>
              <a:tailEnd len="sm" w="sm" type="none"/>
            </a:ln>
          </p:spPr>
        </p:cxnSp>
        <p:cxnSp>
          <p:nvCxnSpPr>
            <p:cNvPr id="881" name="Google Shape;881;p58"/>
            <p:cNvCxnSpPr/>
            <p:nvPr/>
          </p:nvCxnSpPr>
          <p:spPr>
            <a:xfrm>
              <a:off x="1541517" y="723916"/>
              <a:ext cx="1158478" cy="785475"/>
            </a:xfrm>
            <a:prstGeom prst="straightConnector1">
              <a:avLst/>
            </a:prstGeom>
            <a:noFill/>
            <a:ln cap="flat" cmpd="sng" w="38150">
              <a:solidFill>
                <a:srgbClr val="023E7F"/>
              </a:solidFill>
              <a:prstDash val="solid"/>
              <a:miter lim="800000"/>
              <a:headEnd len="sm" w="sm" type="none"/>
              <a:tailEnd len="sm" w="sm" type="none"/>
            </a:ln>
          </p:spPr>
        </p:cxnSp>
        <p:sp>
          <p:nvSpPr>
            <p:cNvPr id="882" name="Google Shape;882;p58"/>
            <p:cNvSpPr/>
            <p:nvPr/>
          </p:nvSpPr>
          <p:spPr>
            <a:xfrm>
              <a:off x="1358997" y="559046"/>
              <a:ext cx="291960" cy="291944"/>
            </a:xfrm>
            <a:custGeom>
              <a:rect b="b" l="l" r="r" t="t"/>
              <a:pathLst>
                <a:path extrusionOk="0" h="21600" w="21600">
                  <a:moveTo>
                    <a:pt x="10800" y="0"/>
                  </a:moveTo>
                  <a:lnTo>
                    <a:pt x="10799" y="0"/>
                  </a:lnTo>
                  <a:cubicBezTo>
                    <a:pt x="4835" y="0"/>
                    <a:pt x="0" y="4835"/>
                    <a:pt x="0" y="10799"/>
                  </a:cubicBezTo>
                  <a:cubicBezTo>
                    <a:pt x="0" y="16764"/>
                    <a:pt x="4835" y="21600"/>
                    <a:pt x="10800" y="21600"/>
                  </a:cubicBezTo>
                  <a:cubicBezTo>
                    <a:pt x="16764" y="21600"/>
                    <a:pt x="21600" y="16764"/>
                    <a:pt x="21600" y="10800"/>
                  </a:cubicBezTo>
                  <a:cubicBezTo>
                    <a:pt x="21600" y="4835"/>
                    <a:pt x="16764" y="0"/>
                    <a:pt x="10800" y="0"/>
                  </a:cubicBezTo>
                  <a:close/>
                </a:path>
              </a:pathLst>
            </a:custGeom>
            <a:solidFill>
              <a:srgbClr val="0887E2"/>
            </a:solidFill>
            <a:ln cap="flat" cmpd="sng" w="25550">
              <a:solidFill>
                <a:srgbClr val="023E7F"/>
              </a:solidFill>
              <a:prstDash val="solid"/>
              <a:miter lim="800000"/>
              <a:headEnd len="sm" w="sm" type="none"/>
              <a:tailEnd len="sm" w="sm" type="none"/>
            </a:ln>
            <a:effectLst>
              <a:outerShdw rotWithShape="0" dir="2700000" dist="63639">
                <a:srgbClr val="000000">
                  <a:alpha val="29803"/>
                </a:srgbClr>
              </a:outerShdw>
            </a:effectLst>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3C3C3C"/>
                </a:buClr>
                <a:buSzPts val="2400"/>
                <a:buFont typeface="Arial"/>
                <a:buNone/>
              </a:pPr>
              <a:r>
                <a:t/>
              </a:r>
              <a:endParaRPr b="0" i="0" sz="2400" u="none" cap="none" strike="noStrike">
                <a:solidFill>
                  <a:srgbClr val="64645A"/>
                </a:solidFill>
                <a:latin typeface="Calibri"/>
                <a:ea typeface="Calibri"/>
                <a:cs typeface="Calibri"/>
                <a:sym typeface="Calibri"/>
              </a:endParaRPr>
            </a:p>
          </p:txBody>
        </p:sp>
        <p:cxnSp>
          <p:nvCxnSpPr>
            <p:cNvPr id="883" name="Google Shape;883;p58"/>
            <p:cNvCxnSpPr/>
            <p:nvPr/>
          </p:nvCxnSpPr>
          <p:spPr>
            <a:xfrm>
              <a:off x="2709714" y="1518749"/>
              <a:ext cx="1077477" cy="363888"/>
            </a:xfrm>
            <a:prstGeom prst="straightConnector1">
              <a:avLst/>
            </a:prstGeom>
            <a:noFill/>
            <a:ln cap="flat" cmpd="sng" w="38150">
              <a:solidFill>
                <a:srgbClr val="023E7F"/>
              </a:solidFill>
              <a:prstDash val="solid"/>
              <a:miter lim="800000"/>
              <a:headEnd len="sm" w="sm" type="none"/>
              <a:tailEnd len="sm" w="sm" type="none"/>
            </a:ln>
          </p:spPr>
        </p:cxnSp>
        <p:sp>
          <p:nvSpPr>
            <p:cNvPr id="884" name="Google Shape;884;p58"/>
            <p:cNvSpPr/>
            <p:nvPr/>
          </p:nvSpPr>
          <p:spPr>
            <a:xfrm>
              <a:off x="2552754" y="1358919"/>
              <a:ext cx="291960" cy="291943"/>
            </a:xfrm>
            <a:custGeom>
              <a:rect b="b" l="l" r="r" t="t"/>
              <a:pathLst>
                <a:path extrusionOk="0" h="21600" w="21600">
                  <a:moveTo>
                    <a:pt x="10800" y="0"/>
                  </a:moveTo>
                  <a:lnTo>
                    <a:pt x="10799" y="0"/>
                  </a:lnTo>
                  <a:cubicBezTo>
                    <a:pt x="4835" y="0"/>
                    <a:pt x="0" y="4835"/>
                    <a:pt x="0" y="10799"/>
                  </a:cubicBezTo>
                  <a:cubicBezTo>
                    <a:pt x="0" y="16764"/>
                    <a:pt x="4835" y="21600"/>
                    <a:pt x="10800" y="21600"/>
                  </a:cubicBezTo>
                  <a:cubicBezTo>
                    <a:pt x="16764" y="21600"/>
                    <a:pt x="21600" y="16764"/>
                    <a:pt x="21600" y="10800"/>
                  </a:cubicBezTo>
                  <a:cubicBezTo>
                    <a:pt x="21600" y="4835"/>
                    <a:pt x="16764" y="0"/>
                    <a:pt x="10800" y="0"/>
                  </a:cubicBezTo>
                  <a:close/>
                </a:path>
              </a:pathLst>
            </a:custGeom>
            <a:solidFill>
              <a:srgbClr val="0887E2"/>
            </a:solidFill>
            <a:ln cap="flat" cmpd="sng" w="25550">
              <a:solidFill>
                <a:srgbClr val="023E7F"/>
              </a:solidFill>
              <a:prstDash val="solid"/>
              <a:miter lim="800000"/>
              <a:headEnd len="sm" w="sm" type="none"/>
              <a:tailEnd len="sm" w="sm" type="none"/>
            </a:ln>
            <a:effectLst>
              <a:outerShdw rotWithShape="0" dir="2700000" dist="63639">
                <a:srgbClr val="000000">
                  <a:alpha val="29803"/>
                </a:srgbClr>
              </a:outerShdw>
            </a:effectLst>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3C3C3C"/>
                </a:buClr>
                <a:buSzPts val="2400"/>
                <a:buFont typeface="Arial"/>
                <a:buNone/>
              </a:pPr>
              <a:r>
                <a:t/>
              </a:r>
              <a:endParaRPr b="0" i="0" sz="2400" u="none" cap="none" strike="noStrike">
                <a:solidFill>
                  <a:srgbClr val="64645A"/>
                </a:solidFill>
                <a:latin typeface="Calibri"/>
                <a:ea typeface="Calibri"/>
                <a:cs typeface="Calibri"/>
                <a:sym typeface="Calibri"/>
              </a:endParaRPr>
            </a:p>
          </p:txBody>
        </p:sp>
        <p:cxnSp>
          <p:nvCxnSpPr>
            <p:cNvPr id="885" name="Google Shape;885;p58"/>
            <p:cNvCxnSpPr/>
            <p:nvPr/>
          </p:nvCxnSpPr>
          <p:spPr>
            <a:xfrm>
              <a:off x="4079510" y="1955893"/>
              <a:ext cx="1079278" cy="310531"/>
            </a:xfrm>
            <a:prstGeom prst="straightConnector1">
              <a:avLst/>
            </a:prstGeom>
            <a:noFill/>
            <a:ln cap="flat" cmpd="sng" w="38150">
              <a:solidFill>
                <a:srgbClr val="023E7F"/>
              </a:solidFill>
              <a:prstDash val="solid"/>
              <a:miter lim="800000"/>
              <a:headEnd len="sm" w="sm" type="none"/>
              <a:tailEnd len="sm" w="sm" type="none"/>
            </a:ln>
          </p:spPr>
        </p:cxnSp>
        <p:sp>
          <p:nvSpPr>
            <p:cNvPr id="886" name="Google Shape;886;p58"/>
            <p:cNvSpPr/>
            <p:nvPr/>
          </p:nvSpPr>
          <p:spPr>
            <a:xfrm>
              <a:off x="3787191" y="1720338"/>
              <a:ext cx="292320" cy="292304"/>
            </a:xfrm>
            <a:custGeom>
              <a:rect b="b" l="l" r="r" t="t"/>
              <a:pathLst>
                <a:path extrusionOk="0" h="21600" w="21600">
                  <a:moveTo>
                    <a:pt x="10800" y="0"/>
                  </a:moveTo>
                  <a:lnTo>
                    <a:pt x="10799" y="0"/>
                  </a:lnTo>
                  <a:cubicBezTo>
                    <a:pt x="4835" y="0"/>
                    <a:pt x="0" y="4835"/>
                    <a:pt x="0" y="10799"/>
                  </a:cubicBezTo>
                  <a:cubicBezTo>
                    <a:pt x="0" y="16764"/>
                    <a:pt x="4835" y="21600"/>
                    <a:pt x="10800" y="21600"/>
                  </a:cubicBezTo>
                  <a:cubicBezTo>
                    <a:pt x="16764" y="21600"/>
                    <a:pt x="21600" y="16764"/>
                    <a:pt x="21600" y="10800"/>
                  </a:cubicBezTo>
                  <a:cubicBezTo>
                    <a:pt x="21600" y="4835"/>
                    <a:pt x="16764" y="0"/>
                    <a:pt x="10800" y="0"/>
                  </a:cubicBezTo>
                  <a:close/>
                </a:path>
              </a:pathLst>
            </a:custGeom>
            <a:solidFill>
              <a:srgbClr val="0887E2"/>
            </a:solidFill>
            <a:ln cap="flat" cmpd="sng" w="25550">
              <a:solidFill>
                <a:srgbClr val="023E7F"/>
              </a:solidFill>
              <a:prstDash val="solid"/>
              <a:miter lim="800000"/>
              <a:headEnd len="sm" w="sm" type="none"/>
              <a:tailEnd len="sm" w="sm" type="none"/>
            </a:ln>
            <a:effectLst>
              <a:outerShdw rotWithShape="0" dir="2700000" dist="63639">
                <a:srgbClr val="000000">
                  <a:alpha val="29803"/>
                </a:srgbClr>
              </a:outerShdw>
            </a:effectLst>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3C3C3C"/>
                </a:buClr>
                <a:buSzPts val="2400"/>
                <a:buFont typeface="Arial"/>
                <a:buNone/>
              </a:pPr>
              <a:r>
                <a:t/>
              </a:r>
              <a:endParaRPr b="0" i="0" sz="2400" u="none" cap="none" strike="noStrike">
                <a:solidFill>
                  <a:srgbClr val="64645A"/>
                </a:solidFill>
                <a:latin typeface="Calibri"/>
                <a:ea typeface="Calibri"/>
                <a:cs typeface="Calibri"/>
                <a:sym typeface="Calibri"/>
              </a:endParaRPr>
            </a:p>
          </p:txBody>
        </p:sp>
        <p:cxnSp>
          <p:nvCxnSpPr>
            <p:cNvPr id="887" name="Google Shape;887;p58"/>
            <p:cNvCxnSpPr/>
            <p:nvPr/>
          </p:nvCxnSpPr>
          <p:spPr>
            <a:xfrm>
              <a:off x="5130708" y="2247706"/>
              <a:ext cx="1221838" cy="539609"/>
            </a:xfrm>
            <a:prstGeom prst="straightConnector1">
              <a:avLst/>
            </a:prstGeom>
            <a:noFill/>
            <a:ln cap="flat" cmpd="sng" w="38150">
              <a:solidFill>
                <a:srgbClr val="023E7F"/>
              </a:solidFill>
              <a:prstDash val="solid"/>
              <a:miter lim="800000"/>
              <a:headEnd len="sm" w="sm" type="none"/>
              <a:tailEnd len="sm" w="sm" type="none"/>
            </a:ln>
          </p:spPr>
        </p:cxnSp>
        <p:sp>
          <p:nvSpPr>
            <p:cNvPr id="888" name="Google Shape;888;p58"/>
            <p:cNvSpPr/>
            <p:nvPr/>
          </p:nvSpPr>
          <p:spPr>
            <a:xfrm>
              <a:off x="6184785" y="2628922"/>
              <a:ext cx="291960" cy="291944"/>
            </a:xfrm>
            <a:custGeom>
              <a:rect b="b" l="l" r="r" t="t"/>
              <a:pathLst>
                <a:path extrusionOk="0" h="21600" w="21600">
                  <a:moveTo>
                    <a:pt x="10800" y="0"/>
                  </a:moveTo>
                  <a:lnTo>
                    <a:pt x="10799" y="0"/>
                  </a:lnTo>
                  <a:cubicBezTo>
                    <a:pt x="4835" y="0"/>
                    <a:pt x="0" y="4835"/>
                    <a:pt x="0" y="10799"/>
                  </a:cubicBezTo>
                  <a:cubicBezTo>
                    <a:pt x="0" y="16764"/>
                    <a:pt x="4835" y="21600"/>
                    <a:pt x="10800" y="21600"/>
                  </a:cubicBezTo>
                  <a:cubicBezTo>
                    <a:pt x="16764" y="21600"/>
                    <a:pt x="21600" y="16764"/>
                    <a:pt x="21600" y="10800"/>
                  </a:cubicBezTo>
                  <a:cubicBezTo>
                    <a:pt x="21600" y="4835"/>
                    <a:pt x="16764" y="0"/>
                    <a:pt x="10800" y="0"/>
                  </a:cubicBezTo>
                  <a:close/>
                </a:path>
              </a:pathLst>
            </a:custGeom>
            <a:solidFill>
              <a:srgbClr val="0887E2"/>
            </a:solidFill>
            <a:ln cap="flat" cmpd="sng" w="25550">
              <a:solidFill>
                <a:srgbClr val="023E7F"/>
              </a:solidFill>
              <a:prstDash val="solid"/>
              <a:miter lim="800000"/>
              <a:headEnd len="sm" w="sm" type="none"/>
              <a:tailEnd len="sm" w="sm" type="none"/>
            </a:ln>
            <a:effectLst>
              <a:outerShdw rotWithShape="0" dir="2700000" dist="63639">
                <a:srgbClr val="000000">
                  <a:alpha val="29803"/>
                </a:srgbClr>
              </a:outerShdw>
            </a:effectLst>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3C3C3C"/>
                </a:buClr>
                <a:buSzPts val="2400"/>
                <a:buFont typeface="Arial"/>
                <a:buNone/>
              </a:pPr>
              <a:r>
                <a:t/>
              </a:r>
              <a:endParaRPr b="0" i="0" sz="2400" u="none" cap="none" strike="noStrike">
                <a:solidFill>
                  <a:srgbClr val="64645A"/>
                </a:solidFill>
                <a:latin typeface="Calibri"/>
                <a:ea typeface="Calibri"/>
                <a:cs typeface="Calibri"/>
                <a:sym typeface="Calibri"/>
              </a:endParaRPr>
            </a:p>
          </p:txBody>
        </p:sp>
        <p:sp>
          <p:nvSpPr>
            <p:cNvPr id="889" name="Google Shape;889;p58"/>
            <p:cNvSpPr/>
            <p:nvPr/>
          </p:nvSpPr>
          <p:spPr>
            <a:xfrm>
              <a:off x="4978427" y="2095434"/>
              <a:ext cx="291960" cy="292304"/>
            </a:xfrm>
            <a:custGeom>
              <a:rect b="b" l="l" r="r" t="t"/>
              <a:pathLst>
                <a:path extrusionOk="0" h="21600" w="21600">
                  <a:moveTo>
                    <a:pt x="10800" y="0"/>
                  </a:moveTo>
                  <a:lnTo>
                    <a:pt x="10799" y="0"/>
                  </a:lnTo>
                  <a:cubicBezTo>
                    <a:pt x="4835" y="0"/>
                    <a:pt x="0" y="4835"/>
                    <a:pt x="0" y="10799"/>
                  </a:cubicBezTo>
                  <a:cubicBezTo>
                    <a:pt x="0" y="16764"/>
                    <a:pt x="4835" y="21600"/>
                    <a:pt x="10800" y="21600"/>
                  </a:cubicBezTo>
                  <a:cubicBezTo>
                    <a:pt x="16764" y="21600"/>
                    <a:pt x="21600" y="16764"/>
                    <a:pt x="21600" y="10800"/>
                  </a:cubicBezTo>
                  <a:cubicBezTo>
                    <a:pt x="21600" y="4835"/>
                    <a:pt x="16764" y="0"/>
                    <a:pt x="10800" y="0"/>
                  </a:cubicBezTo>
                  <a:close/>
                </a:path>
              </a:pathLst>
            </a:custGeom>
            <a:solidFill>
              <a:srgbClr val="0887E2"/>
            </a:solidFill>
            <a:ln cap="flat" cmpd="sng" w="25550">
              <a:solidFill>
                <a:srgbClr val="023E7F"/>
              </a:solidFill>
              <a:prstDash val="solid"/>
              <a:miter lim="800000"/>
              <a:headEnd len="sm" w="sm" type="none"/>
              <a:tailEnd len="sm" w="sm" type="none"/>
            </a:ln>
            <a:effectLst>
              <a:outerShdw rotWithShape="0" dir="2700000" dist="63639">
                <a:srgbClr val="000000">
                  <a:alpha val="29803"/>
                </a:srgbClr>
              </a:outerShdw>
            </a:effectLst>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3C3C3C"/>
                </a:buClr>
                <a:buSzPts val="2400"/>
                <a:buFont typeface="Arial"/>
                <a:buNone/>
              </a:pPr>
              <a:r>
                <a:t/>
              </a:r>
              <a:endParaRPr b="0" i="0" sz="2400" u="none" cap="none" strike="noStrike">
                <a:solidFill>
                  <a:srgbClr val="64645A"/>
                </a:solidFill>
                <a:latin typeface="Calibri"/>
                <a:ea typeface="Calibri"/>
                <a:cs typeface="Calibri"/>
                <a:sym typeface="Calibri"/>
              </a:endParaRPr>
            </a:p>
          </p:txBody>
        </p:sp>
        <p:sp>
          <p:nvSpPr>
            <p:cNvPr id="890" name="Google Shape;890;p58"/>
            <p:cNvSpPr txBox="1"/>
            <p:nvPr/>
          </p:nvSpPr>
          <p:spPr>
            <a:xfrm>
              <a:off x="469799" y="298371"/>
              <a:ext cx="546120" cy="330201"/>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2300"/>
                <a:buFont typeface="Gill Sans"/>
                <a:buNone/>
              </a:pPr>
              <a:r>
                <a:rPr b="0" i="0" lang="en-US" sz="2300" u="none" cap="none" strike="noStrike">
                  <a:solidFill>
                    <a:srgbClr val="000000"/>
                  </a:solidFill>
                  <a:latin typeface="Gill Sans"/>
                  <a:ea typeface="Gill Sans"/>
                  <a:cs typeface="Gill Sans"/>
                  <a:sym typeface="Gill Sans"/>
                </a:rPr>
                <a:t>50</a:t>
              </a:r>
              <a:endParaRPr/>
            </a:p>
          </p:txBody>
        </p:sp>
      </p:grpSp>
    </p:spTree>
  </p:cSld>
  <p:clrMapOvr>
    <a:masterClrMapping/>
  </p:clrMapOvr>
  <p:transition>
    <p:fade thruBlk="1"/>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59"/>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b="1" lang="en-US" sz="1400">
                <a:solidFill>
                  <a:srgbClr val="B4DCF5"/>
                </a:solidFill>
              </a:rPr>
              <a:t>‹#›</a:t>
            </a:fld>
            <a:endParaRPr/>
          </a:p>
        </p:txBody>
      </p:sp>
      <p:sp>
        <p:nvSpPr>
          <p:cNvPr id="896" name="Google Shape;896;p59"/>
          <p:cNvSpPr txBox="1"/>
          <p:nvPr>
            <p:ph idx="4294967295" type="title"/>
          </p:nvPr>
        </p:nvSpPr>
        <p:spPr>
          <a:xfrm>
            <a:off x="0" y="317500"/>
            <a:ext cx="7921625" cy="86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lang="en-US">
                <a:solidFill>
                  <a:schemeClr val="accent1"/>
                </a:solidFill>
              </a:rPr>
              <a:t>Scrum in 100 Words</a:t>
            </a:r>
            <a:endParaRPr/>
          </a:p>
        </p:txBody>
      </p:sp>
      <p:sp>
        <p:nvSpPr>
          <p:cNvPr id="897" name="Google Shape;897;p59"/>
          <p:cNvSpPr txBox="1"/>
          <p:nvPr>
            <p:ph idx="4294967295" type="body"/>
          </p:nvPr>
        </p:nvSpPr>
        <p:spPr>
          <a:xfrm>
            <a:off x="0" y="1557338"/>
            <a:ext cx="7921625" cy="3887787"/>
          </a:xfrm>
          <a:prstGeom prst="rect">
            <a:avLst/>
          </a:prstGeom>
          <a:noFill/>
          <a:ln>
            <a:noFill/>
          </a:ln>
        </p:spPr>
        <p:txBody>
          <a:bodyPr anchorCtr="0" anchor="t" bIns="0" lIns="0" spcFirstLastPara="1" rIns="0" wrap="square" tIns="0">
            <a:noAutofit/>
          </a:bodyPr>
          <a:lstStyle/>
          <a:p>
            <a:pPr indent="-12700" lvl="0" marL="0" rtl="0" algn="just">
              <a:lnSpc>
                <a:spcPct val="150000"/>
              </a:lnSpc>
              <a:spcBef>
                <a:spcPts val="0"/>
              </a:spcBef>
              <a:spcAft>
                <a:spcPts val="0"/>
              </a:spcAft>
              <a:buClr>
                <a:srgbClr val="64645A"/>
              </a:buClr>
              <a:buSzPts val="1800"/>
              <a:buChar char="•"/>
            </a:pPr>
            <a:r>
              <a:rPr lang="en-US" sz="1800">
                <a:solidFill>
                  <a:srgbClr val="64645A"/>
                </a:solidFill>
              </a:rPr>
              <a:t> </a:t>
            </a:r>
            <a:r>
              <a:rPr lang="en-US" sz="1800">
                <a:solidFill>
                  <a:schemeClr val="accent1"/>
                </a:solidFill>
              </a:rPr>
              <a:t>Scrum is an agile process that allows us to focus on delivering the highest business value in the shortest time. </a:t>
            </a:r>
            <a:endParaRPr sz="1800"/>
          </a:p>
          <a:p>
            <a:pPr indent="-12700" lvl="0" marL="0" rtl="0" algn="just">
              <a:lnSpc>
                <a:spcPct val="150000"/>
              </a:lnSpc>
              <a:spcBef>
                <a:spcPts val="100"/>
              </a:spcBef>
              <a:spcAft>
                <a:spcPts val="0"/>
              </a:spcAft>
              <a:buClr>
                <a:schemeClr val="accent1"/>
              </a:buClr>
              <a:buSzPts val="1800"/>
              <a:buChar char="•"/>
            </a:pPr>
            <a:r>
              <a:rPr lang="en-US" sz="1800">
                <a:solidFill>
                  <a:schemeClr val="accent1"/>
                </a:solidFill>
              </a:rPr>
              <a:t>It allows us to rapidly and repeatedly inspect actual working software (every two weeks to one month).</a:t>
            </a:r>
            <a:endParaRPr sz="1800"/>
          </a:p>
          <a:p>
            <a:pPr indent="-12700" lvl="0" marL="0" rtl="0" algn="just">
              <a:lnSpc>
                <a:spcPct val="150000"/>
              </a:lnSpc>
              <a:spcBef>
                <a:spcPts val="100"/>
              </a:spcBef>
              <a:spcAft>
                <a:spcPts val="0"/>
              </a:spcAft>
              <a:buClr>
                <a:schemeClr val="accent1"/>
              </a:buClr>
              <a:buSzPts val="1800"/>
              <a:buChar char="•"/>
            </a:pPr>
            <a:r>
              <a:rPr lang="en-US" sz="1800">
                <a:solidFill>
                  <a:schemeClr val="accent1"/>
                </a:solidFill>
              </a:rPr>
              <a:t>The business sets the priorities. Teams self-organize to determine the best way to deliver the highest priority features. </a:t>
            </a:r>
            <a:endParaRPr sz="1800"/>
          </a:p>
          <a:p>
            <a:pPr indent="-12700" lvl="0" marL="0" rtl="0" algn="just">
              <a:lnSpc>
                <a:spcPct val="150000"/>
              </a:lnSpc>
              <a:spcBef>
                <a:spcPts val="100"/>
              </a:spcBef>
              <a:spcAft>
                <a:spcPts val="0"/>
              </a:spcAft>
              <a:buClr>
                <a:schemeClr val="accent1"/>
              </a:buClr>
              <a:buSzPts val="1800"/>
              <a:buChar char="•"/>
            </a:pPr>
            <a:r>
              <a:rPr lang="en-US" sz="1800">
                <a:solidFill>
                  <a:schemeClr val="accent1"/>
                </a:solidFill>
              </a:rPr>
              <a:t>Every two weeks to a month anyone can see real working software and decide to release it as is or continue to enhance it for another sprint.</a:t>
            </a:r>
            <a:endParaRPr sz="1800"/>
          </a:p>
        </p:txBody>
      </p:sp>
    </p:spTree>
  </p:cSld>
  <p:clrMapOvr>
    <a:masterClrMapping/>
  </p:clrMapOvr>
  <p:transition>
    <p:fade thruBlk="1"/>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60"/>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b="1" lang="en-US" sz="1400">
                <a:solidFill>
                  <a:srgbClr val="B4DCF5"/>
                </a:solidFill>
              </a:rPr>
              <a:t>‹#›</a:t>
            </a:fld>
            <a:endParaRPr/>
          </a:p>
        </p:txBody>
      </p:sp>
      <p:sp>
        <p:nvSpPr>
          <p:cNvPr id="903" name="Google Shape;903;p60"/>
          <p:cNvSpPr txBox="1"/>
          <p:nvPr>
            <p:ph idx="4294967295" type="title"/>
          </p:nvPr>
        </p:nvSpPr>
        <p:spPr>
          <a:xfrm>
            <a:off x="0" y="317500"/>
            <a:ext cx="7921625" cy="86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lang="en-US">
                <a:solidFill>
                  <a:schemeClr val="accent1"/>
                </a:solidFill>
              </a:rPr>
              <a:t>Scrum </a:t>
            </a:r>
            <a:r>
              <a:rPr lang="en-US">
                <a:solidFill>
                  <a:schemeClr val="accent1"/>
                </a:solidFill>
              </a:rPr>
              <a:t>Characteristics</a:t>
            </a:r>
            <a:endParaRPr/>
          </a:p>
        </p:txBody>
      </p:sp>
      <p:sp>
        <p:nvSpPr>
          <p:cNvPr id="904" name="Google Shape;904;p60"/>
          <p:cNvSpPr txBox="1"/>
          <p:nvPr>
            <p:ph idx="4294967295" type="body"/>
          </p:nvPr>
        </p:nvSpPr>
        <p:spPr>
          <a:xfrm>
            <a:off x="0" y="1557350"/>
            <a:ext cx="8865300" cy="3887700"/>
          </a:xfrm>
          <a:prstGeom prst="rect">
            <a:avLst/>
          </a:prstGeom>
          <a:noFill/>
          <a:ln>
            <a:noFill/>
          </a:ln>
        </p:spPr>
        <p:txBody>
          <a:bodyPr anchorCtr="0" anchor="t" bIns="0" lIns="0" spcFirstLastPara="1" rIns="0" wrap="square" tIns="0">
            <a:noAutofit/>
          </a:bodyPr>
          <a:lstStyle/>
          <a:p>
            <a:pPr indent="-50800" lvl="0" marL="0" rtl="0" algn="just">
              <a:lnSpc>
                <a:spcPct val="150000"/>
              </a:lnSpc>
              <a:spcBef>
                <a:spcPts val="0"/>
              </a:spcBef>
              <a:spcAft>
                <a:spcPts val="0"/>
              </a:spcAft>
              <a:buClr>
                <a:schemeClr val="accent1"/>
              </a:buClr>
              <a:buSzPts val="2400"/>
              <a:buChar char="•"/>
            </a:pPr>
            <a:r>
              <a:rPr lang="en-US" sz="2400">
                <a:solidFill>
                  <a:schemeClr val="accent1"/>
                </a:solidFill>
              </a:rPr>
              <a:t> Self-organizing teams</a:t>
            </a:r>
            <a:endParaRPr sz="2400"/>
          </a:p>
          <a:p>
            <a:pPr indent="-50800" lvl="0" marL="0" rtl="0" algn="just">
              <a:lnSpc>
                <a:spcPct val="150000"/>
              </a:lnSpc>
              <a:spcBef>
                <a:spcPts val="100"/>
              </a:spcBef>
              <a:spcAft>
                <a:spcPts val="0"/>
              </a:spcAft>
              <a:buClr>
                <a:schemeClr val="accent1"/>
              </a:buClr>
              <a:buSzPts val="2400"/>
              <a:buChar char="•"/>
            </a:pPr>
            <a:r>
              <a:rPr lang="en-US" sz="2400">
                <a:solidFill>
                  <a:schemeClr val="accent1"/>
                </a:solidFill>
              </a:rPr>
              <a:t>Product progresses in a series of month-long “sprints”</a:t>
            </a:r>
            <a:endParaRPr sz="2400"/>
          </a:p>
          <a:p>
            <a:pPr indent="-50800" lvl="0" marL="0" rtl="0" algn="just">
              <a:lnSpc>
                <a:spcPct val="150000"/>
              </a:lnSpc>
              <a:spcBef>
                <a:spcPts val="100"/>
              </a:spcBef>
              <a:spcAft>
                <a:spcPts val="0"/>
              </a:spcAft>
              <a:buClr>
                <a:schemeClr val="accent1"/>
              </a:buClr>
              <a:buSzPts val="2400"/>
              <a:buChar char="•"/>
            </a:pPr>
            <a:r>
              <a:rPr lang="en-US" sz="2400">
                <a:solidFill>
                  <a:schemeClr val="accent1"/>
                </a:solidFill>
              </a:rPr>
              <a:t>Requirements are captured as items in a list of “product backlog”</a:t>
            </a:r>
            <a:endParaRPr sz="2400"/>
          </a:p>
          <a:p>
            <a:pPr indent="-50800" lvl="0" marL="0" rtl="0" algn="just">
              <a:lnSpc>
                <a:spcPct val="150000"/>
              </a:lnSpc>
              <a:spcBef>
                <a:spcPts val="100"/>
              </a:spcBef>
              <a:spcAft>
                <a:spcPts val="0"/>
              </a:spcAft>
              <a:buClr>
                <a:schemeClr val="accent1"/>
              </a:buClr>
              <a:buSzPts val="2400"/>
              <a:buChar char="•"/>
            </a:pPr>
            <a:r>
              <a:rPr lang="en-US" sz="2400">
                <a:solidFill>
                  <a:schemeClr val="accent1"/>
                </a:solidFill>
              </a:rPr>
              <a:t>No specific engineering practices prescribed</a:t>
            </a:r>
            <a:endParaRPr sz="2400"/>
          </a:p>
          <a:p>
            <a:pPr indent="-50800" lvl="0" marL="0" rtl="0" algn="just">
              <a:lnSpc>
                <a:spcPct val="150000"/>
              </a:lnSpc>
              <a:spcBef>
                <a:spcPts val="100"/>
              </a:spcBef>
              <a:spcAft>
                <a:spcPts val="0"/>
              </a:spcAft>
              <a:buClr>
                <a:schemeClr val="accent1"/>
              </a:buClr>
              <a:buSzPts val="2400"/>
              <a:buChar char="•"/>
            </a:pPr>
            <a:r>
              <a:rPr lang="en-US" sz="2400">
                <a:solidFill>
                  <a:schemeClr val="accent1"/>
                </a:solidFill>
              </a:rPr>
              <a:t>Uses generative rules to create an agile environment for delivering projects</a:t>
            </a:r>
            <a:endParaRPr sz="2400"/>
          </a:p>
          <a:p>
            <a:pPr indent="-50800" lvl="0" marL="0" rtl="0" algn="just">
              <a:lnSpc>
                <a:spcPct val="150000"/>
              </a:lnSpc>
              <a:spcBef>
                <a:spcPts val="100"/>
              </a:spcBef>
              <a:spcAft>
                <a:spcPts val="0"/>
              </a:spcAft>
              <a:buClr>
                <a:schemeClr val="accent1"/>
              </a:buClr>
              <a:buSzPts val="2400"/>
              <a:buChar char="•"/>
            </a:pPr>
            <a:r>
              <a:rPr lang="en-US" sz="2400">
                <a:solidFill>
                  <a:schemeClr val="accent1"/>
                </a:solidFill>
              </a:rPr>
              <a:t>It is o</a:t>
            </a:r>
            <a:r>
              <a:rPr lang="en-US" sz="2400">
                <a:solidFill>
                  <a:schemeClr val="accent1"/>
                </a:solidFill>
              </a:rPr>
              <a:t>ne of the “agile processes”</a:t>
            </a:r>
            <a:endParaRPr sz="2400"/>
          </a:p>
        </p:txBody>
      </p:sp>
    </p:spTree>
  </p:cSld>
  <p:clrMapOvr>
    <a:masterClrMapping/>
  </p:clrMapOvr>
  <p:transition>
    <p:fade thruBlk="1"/>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61"/>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lang="en-US"/>
              <a:t>‹#›</a:t>
            </a:fld>
            <a:endParaRPr/>
          </a:p>
        </p:txBody>
      </p:sp>
      <p:sp>
        <p:nvSpPr>
          <p:cNvPr id="910" name="Google Shape;910;p61"/>
          <p:cNvSpPr txBox="1"/>
          <p:nvPr>
            <p:ph idx="4294967295" type="title"/>
          </p:nvPr>
        </p:nvSpPr>
        <p:spPr>
          <a:xfrm>
            <a:off x="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Kanban</a:t>
            </a:r>
            <a:endParaRPr b="0" i="0" sz="4400" u="none" cap="none" strike="noStrike">
              <a:solidFill>
                <a:schemeClr val="dk1"/>
              </a:solidFill>
              <a:latin typeface="Calibri"/>
              <a:ea typeface="Calibri"/>
              <a:cs typeface="Calibri"/>
              <a:sym typeface="Calibri"/>
            </a:endParaRPr>
          </a:p>
        </p:txBody>
      </p:sp>
      <p:sp>
        <p:nvSpPr>
          <p:cNvPr id="911" name="Google Shape;911;p61"/>
          <p:cNvSpPr txBox="1"/>
          <p:nvPr>
            <p:ph idx="4294967295" type="body"/>
          </p:nvPr>
        </p:nvSpPr>
        <p:spPr>
          <a:xfrm>
            <a:off x="609600" y="1600200"/>
            <a:ext cx="85344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In Japanese the word Kan means "signal" and "ban“ means "card" or “board”. </a:t>
            </a:r>
            <a:br>
              <a:rPr b="0" i="0" lang="en-US" sz="3200" u="none" cap="none" strike="noStrike">
                <a:solidFill>
                  <a:schemeClr val="dk1"/>
                </a:solidFill>
                <a:latin typeface="Calibri"/>
                <a:ea typeface="Calibri"/>
                <a:cs typeface="Calibri"/>
                <a:sym typeface="Calibri"/>
              </a:rPr>
            </a:br>
            <a:endParaRPr b="0" i="0" sz="8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A Kanban card is a signal that is supposed to trigger action.</a:t>
            </a:r>
            <a:br>
              <a:rPr b="0" i="0" lang="en-US" sz="3200" u="none" cap="none" strike="noStrike">
                <a:solidFill>
                  <a:schemeClr val="dk1"/>
                </a:solidFill>
                <a:latin typeface="Calibri"/>
                <a:ea typeface="Calibri"/>
                <a:cs typeface="Calibri"/>
                <a:sym typeface="Calibri"/>
              </a:rPr>
            </a:br>
            <a:endParaRPr b="0" i="0" sz="8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Therefore Kanban refers to "signal cards". You can see Kanban everywhere.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62"/>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lang="en-US"/>
              <a:t>‹#›</a:t>
            </a:fld>
            <a:endParaRPr/>
          </a:p>
        </p:txBody>
      </p:sp>
      <p:sp>
        <p:nvSpPr>
          <p:cNvPr id="917" name="Google Shape;917;p62"/>
          <p:cNvSpPr txBox="1"/>
          <p:nvPr>
            <p:ph idx="4294967295" type="title"/>
          </p:nvPr>
        </p:nvSpPr>
        <p:spPr>
          <a:xfrm>
            <a:off x="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Kanban Principles</a:t>
            </a:r>
            <a:endParaRPr b="0" i="0" sz="4400" u="none" cap="none" strike="noStrike">
              <a:solidFill>
                <a:schemeClr val="dk1"/>
              </a:solidFill>
              <a:latin typeface="Calibri"/>
              <a:ea typeface="Calibri"/>
              <a:cs typeface="Calibri"/>
              <a:sym typeface="Calibri"/>
            </a:endParaRPr>
          </a:p>
        </p:txBody>
      </p:sp>
      <p:sp>
        <p:nvSpPr>
          <p:cNvPr id="918" name="Google Shape;918;p62"/>
          <p:cNvSpPr txBox="1"/>
          <p:nvPr>
            <p:ph idx="4294967295" type="body"/>
          </p:nvPr>
        </p:nvSpPr>
        <p:spPr>
          <a:xfrm>
            <a:off x="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The basic principles of Kanban for software engineering</a:t>
            </a:r>
            <a:endParaRPr sz="2200"/>
          </a:p>
          <a:p>
            <a:pPr indent="-285750" lvl="1" marL="742950" marR="0" rtl="0" algn="l">
              <a:lnSpc>
                <a:spcPct val="100000"/>
              </a:lnSpc>
              <a:spcBef>
                <a:spcPts val="520"/>
              </a:spcBef>
              <a:spcAft>
                <a:spcPts val="0"/>
              </a:spcAft>
              <a:buClr>
                <a:schemeClr val="dk1"/>
              </a:buClr>
              <a:buSzPts val="2600"/>
              <a:buFont typeface="Noto Sans Symbols"/>
              <a:buChar char="➢"/>
            </a:pPr>
            <a:r>
              <a:rPr b="0" i="0" lang="en-US" sz="2200" u="none" cap="none" strike="noStrike">
                <a:solidFill>
                  <a:schemeClr val="dk1"/>
                </a:solidFill>
                <a:latin typeface="Calibri"/>
                <a:ea typeface="Calibri"/>
                <a:cs typeface="Calibri"/>
                <a:sym typeface="Calibri"/>
              </a:rPr>
              <a:t>Limit Work in Process (WIP)</a:t>
            </a:r>
            <a:endParaRPr sz="2200"/>
          </a:p>
          <a:p>
            <a:pPr indent="-285750" lvl="1" marL="742950" marR="0" rtl="0" algn="l">
              <a:lnSpc>
                <a:spcPct val="100000"/>
              </a:lnSpc>
              <a:spcBef>
                <a:spcPts val="520"/>
              </a:spcBef>
              <a:spcAft>
                <a:spcPts val="0"/>
              </a:spcAft>
              <a:buClr>
                <a:schemeClr val="dk1"/>
              </a:buClr>
              <a:buSzPts val="2600"/>
              <a:buFont typeface="Noto Sans Symbols"/>
              <a:buChar char="➢"/>
            </a:pPr>
            <a:r>
              <a:rPr b="0" i="0" lang="en-US" sz="2200" u="none" cap="none" strike="noStrike">
                <a:solidFill>
                  <a:schemeClr val="dk1"/>
                </a:solidFill>
                <a:latin typeface="Calibri"/>
                <a:ea typeface="Calibri"/>
                <a:cs typeface="Calibri"/>
                <a:sym typeface="Calibri"/>
              </a:rPr>
              <a:t>Pull value through (with WIP limit)</a:t>
            </a:r>
            <a:endParaRPr sz="2200"/>
          </a:p>
          <a:p>
            <a:pPr indent="-285750" lvl="1" marL="742950" marR="0" rtl="0" algn="l">
              <a:lnSpc>
                <a:spcPct val="100000"/>
              </a:lnSpc>
              <a:spcBef>
                <a:spcPts val="520"/>
              </a:spcBef>
              <a:spcAft>
                <a:spcPts val="0"/>
              </a:spcAft>
              <a:buClr>
                <a:schemeClr val="dk1"/>
              </a:buClr>
              <a:buSzPts val="2600"/>
              <a:buFont typeface="Noto Sans Symbols"/>
              <a:buChar char="➢"/>
            </a:pPr>
            <a:r>
              <a:rPr b="0" i="0" lang="en-US" sz="2200" u="none" cap="none" strike="noStrike">
                <a:solidFill>
                  <a:schemeClr val="dk1"/>
                </a:solidFill>
                <a:latin typeface="Calibri"/>
                <a:ea typeface="Calibri"/>
                <a:cs typeface="Calibri"/>
                <a:sym typeface="Calibri"/>
              </a:rPr>
              <a:t>Make it visible (Visual Control)</a:t>
            </a:r>
            <a:endParaRPr sz="2200"/>
          </a:p>
          <a:p>
            <a:pPr indent="-285750" lvl="1" marL="742950" marR="0" rtl="0" algn="l">
              <a:lnSpc>
                <a:spcPct val="100000"/>
              </a:lnSpc>
              <a:spcBef>
                <a:spcPts val="520"/>
              </a:spcBef>
              <a:spcAft>
                <a:spcPts val="0"/>
              </a:spcAft>
              <a:buClr>
                <a:schemeClr val="dk1"/>
              </a:buClr>
              <a:buSzPts val="2600"/>
              <a:buFont typeface="Noto Sans Symbols"/>
              <a:buChar char="➢"/>
            </a:pPr>
            <a:r>
              <a:rPr b="0" i="0" lang="en-US" sz="2200" u="none" cap="none" strike="noStrike">
                <a:solidFill>
                  <a:schemeClr val="dk1"/>
                </a:solidFill>
                <a:latin typeface="Calibri"/>
                <a:ea typeface="Calibri"/>
                <a:cs typeface="Calibri"/>
                <a:sym typeface="Calibri"/>
              </a:rPr>
              <a:t>Increase throughput</a:t>
            </a:r>
            <a:endParaRPr sz="2200"/>
          </a:p>
          <a:p>
            <a:pPr indent="-285750" lvl="1" marL="742950" marR="0" rtl="0" algn="l">
              <a:lnSpc>
                <a:spcPct val="100000"/>
              </a:lnSpc>
              <a:spcBef>
                <a:spcPts val="520"/>
              </a:spcBef>
              <a:spcAft>
                <a:spcPts val="0"/>
              </a:spcAft>
              <a:buClr>
                <a:schemeClr val="dk1"/>
              </a:buClr>
              <a:buSzPts val="2600"/>
              <a:buFont typeface="Noto Sans Symbols"/>
              <a:buChar char="➢"/>
            </a:pPr>
            <a:r>
              <a:rPr b="0" i="0" lang="en-US" sz="2200" u="none" cap="none" strike="noStrike">
                <a:solidFill>
                  <a:schemeClr val="dk1"/>
                </a:solidFill>
                <a:latin typeface="Calibri"/>
                <a:ea typeface="Calibri"/>
                <a:cs typeface="Calibri"/>
                <a:sym typeface="Calibri"/>
              </a:rPr>
              <a:t>Fixed Kanban Backlog</a:t>
            </a:r>
            <a:endParaRPr sz="2200"/>
          </a:p>
          <a:p>
            <a:pPr indent="-285750" lvl="1" marL="742950" marR="0" rtl="0" algn="l">
              <a:lnSpc>
                <a:spcPct val="100000"/>
              </a:lnSpc>
              <a:spcBef>
                <a:spcPts val="520"/>
              </a:spcBef>
              <a:spcAft>
                <a:spcPts val="0"/>
              </a:spcAft>
              <a:buClr>
                <a:schemeClr val="dk1"/>
              </a:buClr>
              <a:buSzPts val="2600"/>
              <a:buFont typeface="Noto Sans Symbols"/>
              <a:buChar char="➢"/>
            </a:pPr>
            <a:r>
              <a:rPr b="0" i="0" lang="en-US" sz="2200" u="none" cap="none" strike="noStrike">
                <a:solidFill>
                  <a:schemeClr val="dk1"/>
                </a:solidFill>
                <a:latin typeface="Calibri"/>
                <a:ea typeface="Calibri"/>
                <a:cs typeface="Calibri"/>
                <a:sym typeface="Calibri"/>
              </a:rPr>
              <a:t>Quality is embedded in (not inspected in)</a:t>
            </a:r>
            <a:endParaRPr sz="2200"/>
          </a:p>
          <a:p>
            <a:pPr indent="-285750" lvl="1" marL="742950" marR="0" rtl="0" algn="l">
              <a:lnSpc>
                <a:spcPct val="100000"/>
              </a:lnSpc>
              <a:spcBef>
                <a:spcPts val="520"/>
              </a:spcBef>
              <a:spcAft>
                <a:spcPts val="0"/>
              </a:spcAft>
              <a:buClr>
                <a:schemeClr val="dk1"/>
              </a:buClr>
              <a:buSzPts val="2600"/>
              <a:buFont typeface="Noto Sans Symbols"/>
              <a:buChar char="➢"/>
            </a:pPr>
            <a:r>
              <a:rPr b="0" i="0" lang="en-US" sz="2200" u="none" cap="none" strike="noStrike">
                <a:solidFill>
                  <a:schemeClr val="dk1"/>
                </a:solidFill>
                <a:latin typeface="Calibri"/>
                <a:ea typeface="Calibri"/>
                <a:cs typeface="Calibri"/>
                <a:sym typeface="Calibri"/>
              </a:rPr>
              <a:t>The team continuously monitor the above to improve</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F1FA"/>
        </a:solidFill>
      </p:bgPr>
    </p:bg>
    <p:spTree>
      <p:nvGrpSpPr>
        <p:cNvPr id="169" name="Shape 169"/>
        <p:cNvGrpSpPr/>
        <p:nvPr/>
      </p:nvGrpSpPr>
      <p:grpSpPr>
        <a:xfrm>
          <a:off x="0" y="0"/>
          <a:ext cx="0" cy="0"/>
          <a:chOff x="0" y="0"/>
          <a:chExt cx="0" cy="0"/>
        </a:xfrm>
      </p:grpSpPr>
      <p:sp>
        <p:nvSpPr>
          <p:cNvPr id="170" name="Google Shape;170;p18"/>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b="1" lang="en-US" sz="1400">
                <a:solidFill>
                  <a:srgbClr val="B4DCF5"/>
                </a:solidFill>
              </a:rPr>
              <a:t>‹#›</a:t>
            </a:fld>
            <a:endParaRPr/>
          </a:p>
        </p:txBody>
      </p:sp>
      <p:pic>
        <p:nvPicPr>
          <p:cNvPr id="171" name="Google Shape;171;p18"/>
          <p:cNvPicPr preferRelativeResize="0"/>
          <p:nvPr/>
        </p:nvPicPr>
        <p:blipFill rotWithShape="1">
          <a:blip r:embed="rId3">
            <a:alphaModFix amt="25000"/>
          </a:blip>
          <a:srcRect b="0" l="0" r="0" t="0"/>
          <a:stretch/>
        </p:blipFill>
        <p:spPr>
          <a:xfrm>
            <a:off x="251194" y="1375880"/>
            <a:ext cx="7992133" cy="4189772"/>
          </a:xfrm>
          <a:prstGeom prst="rect">
            <a:avLst/>
          </a:prstGeom>
          <a:noFill/>
          <a:ln>
            <a:noFill/>
          </a:ln>
        </p:spPr>
      </p:pic>
      <p:sp>
        <p:nvSpPr>
          <p:cNvPr id="172" name="Google Shape;172;p18"/>
          <p:cNvSpPr/>
          <p:nvPr/>
        </p:nvSpPr>
        <p:spPr>
          <a:xfrm>
            <a:off x="356690" y="1292556"/>
            <a:ext cx="4132863" cy="46166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Unclear/Fuzzy Requirements</a:t>
            </a:r>
            <a:endParaRPr b="0" i="0" sz="2400" u="none" cap="none" strike="noStrike">
              <a:solidFill>
                <a:srgbClr val="64645A"/>
              </a:solidFill>
              <a:latin typeface="Calibri"/>
              <a:ea typeface="Calibri"/>
              <a:cs typeface="Calibri"/>
              <a:sym typeface="Calibri"/>
            </a:endParaRPr>
          </a:p>
        </p:txBody>
      </p:sp>
      <p:sp>
        <p:nvSpPr>
          <p:cNvPr id="173" name="Google Shape;173;p18"/>
          <p:cNvSpPr/>
          <p:nvPr/>
        </p:nvSpPr>
        <p:spPr>
          <a:xfrm>
            <a:off x="267419" y="2108266"/>
            <a:ext cx="6542176" cy="46166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64645A"/>
              </a:buClr>
              <a:buSzPts val="2400"/>
              <a:buFont typeface="Arial"/>
              <a:buChar char="•"/>
            </a:pPr>
            <a:r>
              <a:rPr b="0" i="0" lang="en-US" sz="2400" u="none" cap="none" strike="noStrike">
                <a:solidFill>
                  <a:srgbClr val="64645A"/>
                </a:solidFill>
                <a:latin typeface="Calibri"/>
                <a:ea typeface="Calibri"/>
                <a:cs typeface="Calibri"/>
                <a:sym typeface="Calibri"/>
              </a:rPr>
              <a:t>User Involvement only at the beginning and end</a:t>
            </a:r>
            <a:endParaRPr b="0" i="0" sz="2400" u="none" cap="none" strike="noStrike">
              <a:solidFill>
                <a:srgbClr val="64645A"/>
              </a:solidFill>
              <a:latin typeface="Calibri"/>
              <a:ea typeface="Calibri"/>
              <a:cs typeface="Calibri"/>
              <a:sym typeface="Calibri"/>
            </a:endParaRPr>
          </a:p>
        </p:txBody>
      </p:sp>
      <p:sp>
        <p:nvSpPr>
          <p:cNvPr id="174" name="Google Shape;174;p18"/>
          <p:cNvSpPr/>
          <p:nvPr/>
        </p:nvSpPr>
        <p:spPr>
          <a:xfrm>
            <a:off x="267419" y="2707156"/>
            <a:ext cx="5317481" cy="46166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64645A"/>
              </a:buClr>
              <a:buSzPts val="2400"/>
              <a:buFont typeface="Arial"/>
              <a:buChar char="•"/>
            </a:pPr>
            <a:r>
              <a:rPr b="0" i="0" lang="en-US" sz="2400" u="none" cap="none" strike="noStrike">
                <a:solidFill>
                  <a:srgbClr val="64645A"/>
                </a:solidFill>
                <a:latin typeface="Calibri"/>
                <a:ea typeface="Calibri"/>
                <a:cs typeface="Calibri"/>
                <a:sym typeface="Calibri"/>
              </a:rPr>
              <a:t>Cannot accommodate changes quickly</a:t>
            </a:r>
            <a:endParaRPr/>
          </a:p>
        </p:txBody>
      </p:sp>
      <p:sp>
        <p:nvSpPr>
          <p:cNvPr id="175" name="Google Shape;175;p18"/>
          <p:cNvSpPr/>
          <p:nvPr/>
        </p:nvSpPr>
        <p:spPr>
          <a:xfrm>
            <a:off x="267419" y="3429000"/>
            <a:ext cx="4336444" cy="46166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64645A"/>
              </a:buClr>
              <a:buSzPts val="2400"/>
              <a:buFont typeface="Arial"/>
              <a:buChar char="•"/>
            </a:pPr>
            <a:r>
              <a:rPr b="0" i="0" lang="en-US" sz="2400" u="none" cap="none" strike="noStrike">
                <a:solidFill>
                  <a:srgbClr val="64645A"/>
                </a:solidFill>
                <a:latin typeface="Calibri"/>
                <a:ea typeface="Calibri"/>
                <a:cs typeface="Calibri"/>
                <a:sym typeface="Calibri"/>
              </a:rPr>
              <a:t>Testing very late in the project</a:t>
            </a:r>
            <a:endParaRPr b="0" i="0" sz="2400" u="none" cap="none" strike="noStrike">
              <a:solidFill>
                <a:srgbClr val="64645A"/>
              </a:solidFill>
              <a:latin typeface="Calibri"/>
              <a:ea typeface="Calibri"/>
              <a:cs typeface="Calibri"/>
              <a:sym typeface="Calibri"/>
            </a:endParaRPr>
          </a:p>
        </p:txBody>
      </p:sp>
      <p:sp>
        <p:nvSpPr>
          <p:cNvPr id="176" name="Google Shape;176;p18"/>
          <p:cNvSpPr/>
          <p:nvPr/>
        </p:nvSpPr>
        <p:spPr>
          <a:xfrm>
            <a:off x="267419" y="4150844"/>
            <a:ext cx="4796506" cy="46166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64645A"/>
              </a:buClr>
              <a:buSzPts val="2400"/>
              <a:buFont typeface="Arial"/>
              <a:buChar char="•"/>
            </a:pPr>
            <a:r>
              <a:rPr b="0" i="0" lang="en-US" sz="2400" u="none" cap="none" strike="noStrike">
                <a:solidFill>
                  <a:srgbClr val="64645A"/>
                </a:solidFill>
                <a:latin typeface="Calibri"/>
                <a:ea typeface="Calibri"/>
                <a:cs typeface="Calibri"/>
                <a:sym typeface="Calibri"/>
              </a:rPr>
              <a:t>Working Software visible very late</a:t>
            </a:r>
            <a:endParaRPr b="0" i="0" sz="2400" u="none" cap="none" strike="noStrike">
              <a:solidFill>
                <a:srgbClr val="64645A"/>
              </a:solidFill>
              <a:latin typeface="Calibri"/>
              <a:ea typeface="Calibri"/>
              <a:cs typeface="Calibri"/>
              <a:sym typeface="Calibri"/>
            </a:endParaRPr>
          </a:p>
        </p:txBody>
      </p:sp>
      <p:sp>
        <p:nvSpPr>
          <p:cNvPr id="177" name="Google Shape;177;p18"/>
          <p:cNvSpPr/>
          <p:nvPr/>
        </p:nvSpPr>
        <p:spPr>
          <a:xfrm>
            <a:off x="267419" y="4704000"/>
            <a:ext cx="3323346" cy="46166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64645A"/>
              </a:buClr>
              <a:buSzPts val="2400"/>
              <a:buFont typeface="Arial"/>
              <a:buChar char="•"/>
            </a:pPr>
            <a:r>
              <a:rPr b="0" i="0" lang="en-US" sz="2400" u="none" cap="none" strike="noStrike">
                <a:solidFill>
                  <a:srgbClr val="64645A"/>
                </a:solidFill>
                <a:latin typeface="Calibri"/>
                <a:ea typeface="Calibri"/>
                <a:cs typeface="Calibri"/>
                <a:sym typeface="Calibri"/>
              </a:rPr>
              <a:t>Heavy Documentation</a:t>
            </a:r>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63"/>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lang="en-US"/>
              <a:t>‹#›</a:t>
            </a:fld>
            <a:endParaRPr/>
          </a:p>
        </p:txBody>
      </p:sp>
      <p:sp>
        <p:nvSpPr>
          <p:cNvPr id="924" name="Google Shape;924;p63"/>
          <p:cNvSpPr txBox="1"/>
          <p:nvPr>
            <p:ph idx="4294967295" type="title"/>
          </p:nvPr>
        </p:nvSpPr>
        <p:spPr>
          <a:xfrm>
            <a:off x="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Why Pull? Why Kanban?</a:t>
            </a:r>
            <a:endParaRPr b="0" i="0" sz="4400" u="none" cap="none" strike="noStrike">
              <a:solidFill>
                <a:schemeClr val="dk1"/>
              </a:solidFill>
              <a:latin typeface="Calibri"/>
              <a:ea typeface="Calibri"/>
              <a:cs typeface="Calibri"/>
              <a:sym typeface="Calibri"/>
            </a:endParaRPr>
          </a:p>
        </p:txBody>
      </p:sp>
      <p:sp>
        <p:nvSpPr>
          <p:cNvPr id="925" name="Google Shape;925;p63"/>
          <p:cNvSpPr txBox="1"/>
          <p:nvPr>
            <p:ph idx="4294967295" type="body"/>
          </p:nvPr>
        </p:nvSpPr>
        <p:spPr>
          <a:xfrm>
            <a:off x="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We:</a:t>
            </a:r>
            <a:endParaRPr/>
          </a:p>
          <a:p>
            <a:pPr indent="-285750" lvl="1" marL="742950" marR="0" rtl="0" algn="l">
              <a:lnSpc>
                <a:spcPct val="100000"/>
              </a:lnSpc>
              <a:spcBef>
                <a:spcPts val="56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Don’t build features that nobody needs right now</a:t>
            </a:r>
            <a:endParaRPr/>
          </a:p>
          <a:p>
            <a:pPr indent="-285750" lvl="1" marL="742950" marR="0" rtl="0" algn="l">
              <a:lnSpc>
                <a:spcPct val="100000"/>
              </a:lnSpc>
              <a:spcBef>
                <a:spcPts val="56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Don’t write more specs than you can code</a:t>
            </a:r>
            <a:endParaRPr/>
          </a:p>
          <a:p>
            <a:pPr indent="-285750" lvl="1" marL="742950" marR="0" rtl="0" algn="l">
              <a:lnSpc>
                <a:spcPct val="100000"/>
              </a:lnSpc>
              <a:spcBef>
                <a:spcPts val="56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Don’t write more code than you can test</a:t>
            </a:r>
            <a:endParaRPr/>
          </a:p>
          <a:p>
            <a:pPr indent="-285750" lvl="1" marL="742950" marR="0" rtl="0" algn="l">
              <a:lnSpc>
                <a:spcPct val="100000"/>
              </a:lnSpc>
              <a:spcBef>
                <a:spcPts val="56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Don’t test more code than you can deploy</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64"/>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lang="en-US"/>
              <a:t>‹#›</a:t>
            </a:fld>
            <a:endParaRPr/>
          </a:p>
        </p:txBody>
      </p:sp>
      <p:pic>
        <p:nvPicPr>
          <p:cNvPr id="931" name="Google Shape;931;p64"/>
          <p:cNvPicPr preferRelativeResize="0"/>
          <p:nvPr>
            <p:ph idx="4294967295" type="body"/>
          </p:nvPr>
        </p:nvPicPr>
        <p:blipFill rotWithShape="1">
          <a:blip r:embed="rId3">
            <a:alphaModFix/>
          </a:blip>
          <a:srcRect b="0" l="0" r="0" t="0"/>
          <a:stretch/>
        </p:blipFill>
        <p:spPr>
          <a:xfrm>
            <a:off x="0" y="609600"/>
            <a:ext cx="7421563" cy="42862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pic>
        <p:nvPicPr>
          <p:cNvPr id="936" name="Google Shape;936;p65"/>
          <p:cNvPicPr preferRelativeResize="0"/>
          <p:nvPr/>
        </p:nvPicPr>
        <p:blipFill rotWithShape="1">
          <a:blip r:embed="rId3">
            <a:alphaModFix/>
          </a:blip>
          <a:srcRect b="0" l="0" r="0" t="0"/>
          <a:stretch/>
        </p:blipFill>
        <p:spPr>
          <a:xfrm>
            <a:off x="457201" y="533400"/>
            <a:ext cx="8306972" cy="5009271"/>
          </a:xfrm>
          <a:prstGeom prst="rect">
            <a:avLst/>
          </a:prstGeom>
          <a:noFill/>
          <a:ln>
            <a:noFill/>
          </a:ln>
        </p:spPr>
      </p:pic>
      <p:sp>
        <p:nvSpPr>
          <p:cNvPr id="937" name="Google Shape;937;p65"/>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66"/>
          <p:cNvSpPr txBox="1"/>
          <p:nvPr>
            <p:ph idx="12" type="sldNum"/>
          </p:nvPr>
        </p:nvSpPr>
        <p:spPr>
          <a:xfrm>
            <a:off x="7445375" y="6210300"/>
            <a:ext cx="312600" cy="2946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lang="en-US"/>
              <a:t>‹#›</a:t>
            </a:fld>
            <a:endParaRPr/>
          </a:p>
        </p:txBody>
      </p:sp>
      <p:sp>
        <p:nvSpPr>
          <p:cNvPr id="943" name="Google Shape;943;p66"/>
          <p:cNvSpPr txBox="1"/>
          <p:nvPr>
            <p:ph idx="4294967295" type="title"/>
          </p:nvPr>
        </p:nvSpPr>
        <p:spPr>
          <a:xfrm>
            <a:off x="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lang="en-US">
                <a:solidFill>
                  <a:schemeClr val="dk1"/>
                </a:solidFill>
              </a:rPr>
              <a:t>Scrum v/s Kanban</a:t>
            </a:r>
            <a:endParaRPr b="0" i="0" sz="4400" u="none" cap="none" strike="noStrike">
              <a:solidFill>
                <a:schemeClr val="dk1"/>
              </a:solidFill>
              <a:latin typeface="Calibri"/>
              <a:ea typeface="Calibri"/>
              <a:cs typeface="Calibri"/>
              <a:sym typeface="Calibri"/>
            </a:endParaRPr>
          </a:p>
        </p:txBody>
      </p:sp>
      <p:pic>
        <p:nvPicPr>
          <p:cNvPr id="944" name="Google Shape;944;p66"/>
          <p:cNvPicPr preferRelativeResize="0"/>
          <p:nvPr/>
        </p:nvPicPr>
        <p:blipFill>
          <a:blip r:embed="rId3">
            <a:alphaModFix/>
          </a:blip>
          <a:stretch>
            <a:fillRect/>
          </a:stretch>
        </p:blipFill>
        <p:spPr>
          <a:xfrm>
            <a:off x="1371600" y="1417650"/>
            <a:ext cx="6437975" cy="41691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67"/>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lang="en-US"/>
              <a:t>‹#›</a:t>
            </a:fld>
            <a:endParaRPr/>
          </a:p>
        </p:txBody>
      </p:sp>
      <p:sp>
        <p:nvSpPr>
          <p:cNvPr id="951" name="Google Shape;951;p67"/>
          <p:cNvSpPr txBox="1"/>
          <p:nvPr>
            <p:ph idx="4294967295" type="title"/>
          </p:nvPr>
        </p:nvSpPr>
        <p:spPr>
          <a:xfrm>
            <a:off x="0" y="274638"/>
            <a:ext cx="8229600" cy="1143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Scrumban</a:t>
            </a:r>
            <a:endParaRPr/>
          </a:p>
        </p:txBody>
      </p:sp>
      <p:sp>
        <p:nvSpPr>
          <p:cNvPr id="952" name="Google Shape;952;p67"/>
          <p:cNvSpPr txBox="1"/>
          <p:nvPr>
            <p:ph idx="4294967295" type="body"/>
          </p:nvPr>
        </p:nvSpPr>
        <p:spPr>
          <a:xfrm>
            <a:off x="0" y="1600200"/>
            <a:ext cx="8229600" cy="5016500"/>
          </a:xfrm>
          <a:prstGeom prst="rect">
            <a:avLst/>
          </a:prstGeom>
          <a:noFill/>
          <a:ln>
            <a:noFill/>
          </a:ln>
        </p:spPr>
        <p:txBody>
          <a:bodyPr anchorCtr="0" anchor="t" bIns="91425" lIns="91425" spcFirstLastPara="1" rIns="91425" wrap="square" tIns="91425">
            <a:noAutofit/>
          </a:bodyPr>
          <a:lstStyle/>
          <a:p>
            <a:pPr indent="-415925" lvl="0" marL="457200" rtl="0" algn="l">
              <a:lnSpc>
                <a:spcPct val="100000"/>
              </a:lnSpc>
              <a:spcBef>
                <a:spcPts val="0"/>
              </a:spcBef>
              <a:spcAft>
                <a:spcPts val="0"/>
              </a:spcAft>
              <a:buClr>
                <a:schemeClr val="dk1"/>
              </a:buClr>
              <a:buSzPts val="2950"/>
              <a:buFont typeface="Calibri"/>
              <a:buChar char="•"/>
            </a:pPr>
            <a:r>
              <a:rPr lang="en-US" sz="2000">
                <a:solidFill>
                  <a:schemeClr val="dk1"/>
                </a:solidFill>
                <a:latin typeface="Calibri"/>
                <a:ea typeface="Calibri"/>
                <a:cs typeface="Calibri"/>
                <a:sym typeface="Calibri"/>
              </a:rPr>
              <a:t>Teamwork is organized in small iterations and monitored with the help of a visual board</a:t>
            </a:r>
            <a:endParaRPr sz="2000">
              <a:solidFill>
                <a:schemeClr val="dk1"/>
              </a:solidFill>
              <a:latin typeface="Calibri"/>
              <a:ea typeface="Calibri"/>
              <a:cs typeface="Calibri"/>
              <a:sym typeface="Calibri"/>
            </a:endParaRPr>
          </a:p>
          <a:p>
            <a:pPr indent="-415925" lvl="0" marL="457200" rtl="0" algn="l">
              <a:lnSpc>
                <a:spcPct val="100000"/>
              </a:lnSpc>
              <a:spcBef>
                <a:spcPts val="0"/>
              </a:spcBef>
              <a:spcAft>
                <a:spcPts val="0"/>
              </a:spcAft>
              <a:buClr>
                <a:schemeClr val="dk1"/>
              </a:buClr>
              <a:buSzPts val="2950"/>
              <a:buFont typeface="Calibri"/>
              <a:buChar char="•"/>
            </a:pPr>
            <a:r>
              <a:rPr lang="en-US" sz="2000">
                <a:solidFill>
                  <a:schemeClr val="dk1"/>
                </a:solidFill>
                <a:latin typeface="Calibri"/>
                <a:ea typeface="Calibri"/>
                <a:cs typeface="Calibri"/>
                <a:sym typeface="Calibri"/>
              </a:rPr>
              <a:t>Planning meetings are held to determine what user stories to complete in the next iteration</a:t>
            </a:r>
            <a:endParaRPr sz="2000">
              <a:solidFill>
                <a:schemeClr val="dk1"/>
              </a:solidFill>
              <a:latin typeface="Calibri"/>
              <a:ea typeface="Calibri"/>
              <a:cs typeface="Calibri"/>
              <a:sym typeface="Calibri"/>
            </a:endParaRPr>
          </a:p>
          <a:p>
            <a:pPr indent="-415925" lvl="0" marL="457200" rtl="0" algn="l">
              <a:lnSpc>
                <a:spcPct val="100000"/>
              </a:lnSpc>
              <a:spcBef>
                <a:spcPts val="0"/>
              </a:spcBef>
              <a:spcAft>
                <a:spcPts val="0"/>
              </a:spcAft>
              <a:buClr>
                <a:schemeClr val="dk1"/>
              </a:buClr>
              <a:buSzPts val="2950"/>
              <a:buFont typeface="Calibri"/>
              <a:buChar char="•"/>
            </a:pPr>
            <a:r>
              <a:rPr lang="en-US" sz="2000">
                <a:solidFill>
                  <a:schemeClr val="dk1"/>
                </a:solidFill>
                <a:latin typeface="Calibri"/>
                <a:ea typeface="Calibri"/>
                <a:cs typeface="Calibri"/>
                <a:sym typeface="Calibri"/>
              </a:rPr>
              <a:t>To keep iterations short, WIP limits are thus used, and a planning trigger is set in place for the team to know when to plan next - when WIP falls below a predetermined level</a:t>
            </a:r>
            <a:endParaRPr sz="2000">
              <a:solidFill>
                <a:schemeClr val="dk1"/>
              </a:solidFill>
              <a:latin typeface="Calibri"/>
              <a:ea typeface="Calibri"/>
              <a:cs typeface="Calibri"/>
              <a:sym typeface="Calibri"/>
            </a:endParaRPr>
          </a:p>
          <a:p>
            <a:pPr indent="-415925" lvl="0" marL="457200" rtl="0" algn="l">
              <a:lnSpc>
                <a:spcPct val="100000"/>
              </a:lnSpc>
              <a:spcBef>
                <a:spcPts val="0"/>
              </a:spcBef>
              <a:spcAft>
                <a:spcPts val="0"/>
              </a:spcAft>
              <a:buClr>
                <a:schemeClr val="dk1"/>
              </a:buClr>
              <a:buSzPts val="2950"/>
              <a:buFont typeface="Calibri"/>
              <a:buChar char="•"/>
            </a:pPr>
            <a:r>
              <a:rPr lang="en-US" sz="2000">
                <a:solidFill>
                  <a:schemeClr val="dk1"/>
                </a:solidFill>
                <a:latin typeface="Calibri"/>
                <a:ea typeface="Calibri"/>
                <a:cs typeface="Calibri"/>
                <a:sym typeface="Calibri"/>
              </a:rPr>
              <a:t>There are no predefined roles in Scrumban; the team keeps the roles they already have</a:t>
            </a:r>
            <a:endParaRPr sz="2000">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68"/>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lang="en-US"/>
              <a:t>‹#›</a:t>
            </a:fld>
            <a:endParaRPr/>
          </a:p>
        </p:txBody>
      </p:sp>
      <p:sp>
        <p:nvSpPr>
          <p:cNvPr id="959" name="Google Shape;959;p68"/>
          <p:cNvSpPr txBox="1"/>
          <p:nvPr>
            <p:ph idx="4294967295" type="title"/>
          </p:nvPr>
        </p:nvSpPr>
        <p:spPr>
          <a:xfrm>
            <a:off x="0" y="274638"/>
            <a:ext cx="8229600" cy="1143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Scrumban</a:t>
            </a:r>
            <a:r>
              <a:rPr lang="en-US">
                <a:solidFill>
                  <a:schemeClr val="dk1"/>
                </a:solidFill>
              </a:rPr>
              <a:t> </a:t>
            </a:r>
            <a:r>
              <a:rPr lang="en-US" sz="4400">
                <a:solidFill>
                  <a:schemeClr val="dk1"/>
                </a:solidFill>
                <a:latin typeface="Calibri"/>
                <a:ea typeface="Calibri"/>
                <a:cs typeface="Calibri"/>
                <a:sym typeface="Calibri"/>
              </a:rPr>
              <a:t>Keywords...</a:t>
            </a:r>
            <a:endParaRPr sz="4400">
              <a:solidFill>
                <a:schemeClr val="dk1"/>
              </a:solidFill>
              <a:latin typeface="Calibri"/>
              <a:ea typeface="Calibri"/>
              <a:cs typeface="Calibri"/>
              <a:sym typeface="Calibri"/>
            </a:endParaRPr>
          </a:p>
        </p:txBody>
      </p:sp>
      <p:sp>
        <p:nvSpPr>
          <p:cNvPr id="960" name="Google Shape;960;p68"/>
          <p:cNvSpPr txBox="1"/>
          <p:nvPr>
            <p:ph idx="4294967295" type="body"/>
          </p:nvPr>
        </p:nvSpPr>
        <p:spPr>
          <a:xfrm>
            <a:off x="0" y="1600200"/>
            <a:ext cx="8229600" cy="4525963"/>
          </a:xfrm>
          <a:prstGeom prst="rect">
            <a:avLst/>
          </a:prstGeom>
          <a:noFill/>
          <a:ln>
            <a:noFill/>
          </a:ln>
        </p:spPr>
        <p:txBody>
          <a:bodyPr anchorCtr="0" anchor="t" bIns="91425" lIns="91425" spcFirstLastPara="1" rIns="91425" wrap="square" tIns="91425">
            <a:noAutofit/>
          </a:bodyPr>
          <a:lstStyle/>
          <a:p>
            <a:pPr indent="0" lvl="0" marL="0" rtl="0" algn="l">
              <a:lnSpc>
                <a:spcPct val="160000"/>
              </a:lnSpc>
              <a:spcBef>
                <a:spcPts val="400"/>
              </a:spcBef>
              <a:spcAft>
                <a:spcPts val="0"/>
              </a:spcAft>
              <a:buClr>
                <a:schemeClr val="dk1"/>
              </a:buClr>
              <a:buSzPts val="1500"/>
              <a:buNone/>
            </a:pPr>
            <a:r>
              <a:rPr lang="en-US" sz="1400">
                <a:solidFill>
                  <a:schemeClr val="dk1"/>
                </a:solidFill>
                <a:highlight>
                  <a:srgbClr val="FFFFFF"/>
                </a:highlight>
              </a:rPr>
              <a:t>Iterations - </a:t>
            </a:r>
            <a:r>
              <a:rPr lang="en-US" sz="1400">
                <a:solidFill>
                  <a:srgbClr val="222222"/>
                </a:solidFill>
                <a:highlight>
                  <a:srgbClr val="FFFFFF"/>
                </a:highlight>
              </a:rPr>
              <a:t>Work iterations in Scrumban are kept short. This ensures that a team can easily adapt and change their course of action to a quickly changing environment.</a:t>
            </a:r>
            <a:br>
              <a:rPr lang="en-US" sz="1400">
                <a:solidFill>
                  <a:srgbClr val="222222"/>
                </a:solidFill>
                <a:highlight>
                  <a:srgbClr val="FFFFFF"/>
                </a:highlight>
              </a:rPr>
            </a:br>
            <a:endParaRPr sz="1400">
              <a:solidFill>
                <a:srgbClr val="222222"/>
              </a:solidFill>
              <a:highlight>
                <a:srgbClr val="FFFFFF"/>
              </a:highlight>
            </a:endParaRPr>
          </a:p>
          <a:p>
            <a:pPr indent="0" lvl="0" marL="0" rtl="0" algn="l">
              <a:lnSpc>
                <a:spcPct val="160000"/>
              </a:lnSpc>
              <a:spcBef>
                <a:spcPts val="400"/>
              </a:spcBef>
              <a:spcAft>
                <a:spcPts val="0"/>
              </a:spcAft>
              <a:buClr>
                <a:schemeClr val="dk1"/>
              </a:buClr>
              <a:buSzPts val="1500"/>
              <a:buNone/>
            </a:pPr>
            <a:r>
              <a:rPr lang="en-US" sz="1400">
                <a:solidFill>
                  <a:schemeClr val="dk1"/>
                </a:solidFill>
                <a:highlight>
                  <a:srgbClr val="FFFFFF"/>
                </a:highlight>
              </a:rPr>
              <a:t>On-demand planning - </a:t>
            </a:r>
            <a:r>
              <a:rPr lang="en-US" sz="1400">
                <a:solidFill>
                  <a:srgbClr val="222222"/>
                </a:solidFill>
                <a:highlight>
                  <a:srgbClr val="FFFFFF"/>
                </a:highlight>
              </a:rPr>
              <a:t>The planning in Scrumban is based on demand and occurs only when the planning trigger goes off. The planning trigger is associated with the number of tasks left in the "To Do" section of the board - when it goes down to a certain number, the planning event is held</a:t>
            </a:r>
            <a:br>
              <a:rPr lang="en-US" sz="1400">
                <a:solidFill>
                  <a:srgbClr val="222222"/>
                </a:solidFill>
                <a:highlight>
                  <a:srgbClr val="FFFFFF"/>
                </a:highlight>
              </a:rPr>
            </a:br>
            <a:endParaRPr sz="1400">
              <a:solidFill>
                <a:srgbClr val="222222"/>
              </a:solidFill>
              <a:highlight>
                <a:srgbClr val="FFFFFF"/>
              </a:highlight>
            </a:endParaRPr>
          </a:p>
          <a:p>
            <a:pPr indent="0" lvl="0" marL="0" rtl="0" algn="l">
              <a:lnSpc>
                <a:spcPct val="160000"/>
              </a:lnSpc>
              <a:spcBef>
                <a:spcPts val="400"/>
              </a:spcBef>
              <a:spcAft>
                <a:spcPts val="0"/>
              </a:spcAft>
              <a:buClr>
                <a:schemeClr val="dk1"/>
              </a:buClr>
              <a:buSzPts val="1500"/>
              <a:buNone/>
            </a:pPr>
            <a:r>
              <a:rPr lang="en-US" sz="1400">
                <a:solidFill>
                  <a:schemeClr val="dk1"/>
                </a:solidFill>
                <a:highlight>
                  <a:srgbClr val="FFFFFF"/>
                </a:highlight>
              </a:rPr>
              <a:t>Prioritization - </a:t>
            </a:r>
            <a:r>
              <a:rPr lang="en-US" sz="1400">
                <a:solidFill>
                  <a:srgbClr val="222222"/>
                </a:solidFill>
                <a:highlight>
                  <a:srgbClr val="FFFFFF"/>
                </a:highlight>
              </a:rPr>
              <a:t>It is recommended to prioritize tasks during the planning event. This means the tasks are added to the board with marked priorities.</a:t>
            </a:r>
            <a:br>
              <a:rPr lang="en-US" sz="1400">
                <a:solidFill>
                  <a:srgbClr val="222222"/>
                </a:solidFill>
                <a:highlight>
                  <a:srgbClr val="FFFFFF"/>
                </a:highlight>
              </a:rPr>
            </a:br>
            <a:endParaRPr sz="1400">
              <a:solidFill>
                <a:srgbClr val="222222"/>
              </a:solidFill>
              <a:highlight>
                <a:srgbClr val="FFFFFF"/>
              </a:highlight>
            </a:endParaRPr>
          </a:p>
          <a:p>
            <a:pPr indent="0" lvl="0" marL="0" rtl="0" algn="l">
              <a:lnSpc>
                <a:spcPct val="160000"/>
              </a:lnSpc>
              <a:spcBef>
                <a:spcPts val="400"/>
              </a:spcBef>
              <a:spcAft>
                <a:spcPts val="0"/>
              </a:spcAft>
              <a:buClr>
                <a:schemeClr val="dk1"/>
              </a:buClr>
              <a:buSzPts val="1500"/>
              <a:buNone/>
            </a:pPr>
            <a:r>
              <a:rPr lang="en-US" sz="1400">
                <a:solidFill>
                  <a:schemeClr val="dk1"/>
                </a:solidFill>
                <a:highlight>
                  <a:srgbClr val="FFFFFF"/>
                </a:highlight>
              </a:rPr>
              <a:t>Bucket size planning - </a:t>
            </a:r>
            <a:r>
              <a:rPr lang="en-US" sz="1400">
                <a:solidFill>
                  <a:srgbClr val="222222"/>
                </a:solidFill>
                <a:highlight>
                  <a:srgbClr val="FFFFFF"/>
                </a:highlight>
              </a:rPr>
              <a:t>Bucket size planning brings the possibility of long-term planning to Scrumban. It is based on the system of three buckets that the work items need to go through before making it on the Scrumban board</a:t>
            </a:r>
            <a:endParaRPr sz="1400">
              <a:solidFill>
                <a:srgbClr val="222222"/>
              </a:solidFill>
              <a:highlight>
                <a:srgbClr val="FFFFFF"/>
              </a:highlight>
            </a:endParaRPr>
          </a:p>
          <a:p>
            <a:pPr indent="0" lvl="0" marL="0" rtl="0" algn="l">
              <a:lnSpc>
                <a:spcPct val="115000"/>
              </a:lnSpc>
              <a:spcBef>
                <a:spcPts val="300"/>
              </a:spcBef>
              <a:spcAft>
                <a:spcPts val="0"/>
              </a:spcAft>
              <a:buClr>
                <a:srgbClr val="3C3C3C"/>
              </a:buClr>
              <a:buSzPts val="1500"/>
              <a:buNone/>
            </a:pPr>
            <a:r>
              <a:t/>
            </a:r>
            <a:endParaRPr sz="1400">
              <a:solidFill>
                <a:srgbClr val="222222"/>
              </a:solidFill>
              <a:highlight>
                <a:srgbClr val="FFFFFF"/>
              </a:highlight>
            </a:endParaRPr>
          </a:p>
          <a:p>
            <a:pPr indent="0" lvl="0" marL="0" rtl="0" algn="l">
              <a:lnSpc>
                <a:spcPct val="160000"/>
              </a:lnSpc>
              <a:spcBef>
                <a:spcPts val="400"/>
              </a:spcBef>
              <a:spcAft>
                <a:spcPts val="0"/>
              </a:spcAft>
              <a:buClr>
                <a:srgbClr val="3C3C3C"/>
              </a:buClr>
              <a:buSzPts val="1500"/>
              <a:buNone/>
            </a:pPr>
            <a:r>
              <a:t/>
            </a:r>
            <a:endParaRPr sz="1400">
              <a:solidFill>
                <a:srgbClr val="222222"/>
              </a:solidFill>
              <a:highlight>
                <a:srgbClr val="FFFFFF"/>
              </a:highligh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69"/>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lang="en-US"/>
              <a:t>‹#›</a:t>
            </a:fld>
            <a:endParaRPr/>
          </a:p>
        </p:txBody>
      </p:sp>
      <p:sp>
        <p:nvSpPr>
          <p:cNvPr id="967" name="Google Shape;967;p69"/>
          <p:cNvSpPr txBox="1"/>
          <p:nvPr>
            <p:ph idx="4294967295" type="title"/>
          </p:nvPr>
        </p:nvSpPr>
        <p:spPr>
          <a:xfrm>
            <a:off x="0" y="274638"/>
            <a:ext cx="8229600" cy="1143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US" sz="4400">
                <a:solidFill>
                  <a:schemeClr val="dk1"/>
                </a:solidFill>
                <a:latin typeface="Calibri"/>
                <a:ea typeface="Calibri"/>
                <a:cs typeface="Calibri"/>
                <a:sym typeface="Calibri"/>
              </a:rPr>
              <a:t>Scrumban</a:t>
            </a:r>
            <a:r>
              <a:rPr lang="en-US">
                <a:solidFill>
                  <a:schemeClr val="dk1"/>
                </a:solidFill>
              </a:rPr>
              <a:t> </a:t>
            </a:r>
            <a:r>
              <a:rPr lang="en-US" sz="4400">
                <a:solidFill>
                  <a:schemeClr val="dk1"/>
                </a:solidFill>
                <a:latin typeface="Calibri"/>
                <a:ea typeface="Calibri"/>
                <a:cs typeface="Calibri"/>
                <a:sym typeface="Calibri"/>
              </a:rPr>
              <a:t>Keywords...</a:t>
            </a:r>
            <a:endParaRPr>
              <a:solidFill>
                <a:schemeClr val="dk1"/>
              </a:solidFill>
            </a:endParaRPr>
          </a:p>
          <a:p>
            <a:pPr indent="0" lvl="0" marL="0" rtl="0" algn="ctr">
              <a:lnSpc>
                <a:spcPct val="100000"/>
              </a:lnSpc>
              <a:spcBef>
                <a:spcPts val="0"/>
              </a:spcBef>
              <a:spcAft>
                <a:spcPts val="0"/>
              </a:spcAft>
              <a:buClr>
                <a:srgbClr val="3C3C3C"/>
              </a:buClr>
              <a:buSzPts val="4400"/>
              <a:buFont typeface="Calibri"/>
              <a:buNone/>
            </a:pPr>
            <a:r>
              <a:t/>
            </a:r>
            <a:endParaRPr/>
          </a:p>
        </p:txBody>
      </p:sp>
      <p:sp>
        <p:nvSpPr>
          <p:cNvPr id="968" name="Google Shape;968;p69"/>
          <p:cNvSpPr txBox="1"/>
          <p:nvPr>
            <p:ph idx="4294967295" type="body"/>
          </p:nvPr>
        </p:nvSpPr>
        <p:spPr>
          <a:xfrm>
            <a:off x="0" y="1600200"/>
            <a:ext cx="8229600" cy="4525963"/>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Clr>
                <a:srgbClr val="222222"/>
              </a:buClr>
              <a:buSzPts val="1500"/>
              <a:buNone/>
            </a:pPr>
            <a:r>
              <a:rPr b="1" lang="en-US" sz="1500">
                <a:solidFill>
                  <a:srgbClr val="222222"/>
                </a:solidFill>
                <a:highlight>
                  <a:srgbClr val="FFFFFF"/>
                </a:highlight>
              </a:rPr>
              <a:t>Lead and cycle time</a:t>
            </a:r>
            <a:r>
              <a:rPr lang="en-US" sz="1500">
                <a:solidFill>
                  <a:srgbClr val="222222"/>
                </a:solidFill>
                <a:highlight>
                  <a:srgbClr val="FFFFFF"/>
                </a:highlight>
              </a:rPr>
              <a:t> the time that is taken from task creation or beginning work on a task to its completion.</a:t>
            </a:r>
            <a:endParaRPr sz="1500">
              <a:solidFill>
                <a:srgbClr val="222222"/>
              </a:solidFill>
              <a:highlight>
                <a:srgbClr val="FFFFFF"/>
              </a:highlight>
            </a:endParaRPr>
          </a:p>
          <a:p>
            <a:pPr indent="0" lvl="0" marL="0" rtl="0" algn="l">
              <a:lnSpc>
                <a:spcPct val="115000"/>
              </a:lnSpc>
              <a:spcBef>
                <a:spcPts val="300"/>
              </a:spcBef>
              <a:spcAft>
                <a:spcPts val="0"/>
              </a:spcAft>
              <a:buClr>
                <a:srgbClr val="3C3C3C"/>
              </a:buClr>
              <a:buSzPts val="1500"/>
              <a:buNone/>
            </a:pPr>
            <a:r>
              <a:t/>
            </a:r>
            <a:endParaRPr sz="1500">
              <a:solidFill>
                <a:srgbClr val="222222"/>
              </a:solidFill>
              <a:highlight>
                <a:srgbClr val="FFFFFF"/>
              </a:highlight>
            </a:endParaRPr>
          </a:p>
          <a:p>
            <a:pPr indent="0" lvl="0" marL="0" rtl="0" algn="l">
              <a:lnSpc>
                <a:spcPct val="115000"/>
              </a:lnSpc>
              <a:spcBef>
                <a:spcPts val="400"/>
              </a:spcBef>
              <a:spcAft>
                <a:spcPts val="0"/>
              </a:spcAft>
              <a:buClr>
                <a:srgbClr val="222222"/>
              </a:buClr>
              <a:buSzPts val="1500"/>
              <a:buNone/>
            </a:pPr>
            <a:r>
              <a:rPr b="1" lang="en-US" sz="1500">
                <a:solidFill>
                  <a:srgbClr val="222222"/>
                </a:solidFill>
                <a:highlight>
                  <a:srgbClr val="FFFFFF"/>
                </a:highlight>
              </a:rPr>
              <a:t>The Board - </a:t>
            </a:r>
            <a:r>
              <a:rPr lang="en-US" sz="1500">
                <a:solidFill>
                  <a:srgbClr val="222222"/>
                </a:solidFill>
                <a:highlight>
                  <a:srgbClr val="FFFFFF"/>
                </a:highlight>
              </a:rPr>
              <a:t>The basic Scrumban board is composed out of three columns: To Do, Doing and Done.</a:t>
            </a:r>
            <a:endParaRPr sz="1500">
              <a:solidFill>
                <a:srgbClr val="222222"/>
              </a:solidFill>
              <a:highlight>
                <a:srgbClr val="FFFFFF"/>
              </a:highlight>
            </a:endParaRPr>
          </a:p>
          <a:p>
            <a:pPr indent="-139700" lvl="0" marL="342900" rtl="0" algn="l">
              <a:lnSpc>
                <a:spcPct val="115000"/>
              </a:lnSpc>
              <a:spcBef>
                <a:spcPts val="640"/>
              </a:spcBef>
              <a:spcAft>
                <a:spcPts val="0"/>
              </a:spcAft>
              <a:buClr>
                <a:srgbClr val="222222"/>
              </a:buClr>
              <a:buSzPts val="1500"/>
              <a:buNone/>
            </a:pPr>
            <a:r>
              <a:rPr b="1" lang="en-US" sz="1500">
                <a:solidFill>
                  <a:srgbClr val="222222"/>
                </a:solidFill>
                <a:highlight>
                  <a:srgbClr val="FFFFFF"/>
                </a:highlight>
              </a:rPr>
              <a:t>WIP limits</a:t>
            </a:r>
            <a:r>
              <a:rPr lang="en-US" sz="1500">
                <a:solidFill>
                  <a:srgbClr val="222222"/>
                </a:solidFill>
                <a:highlight>
                  <a:srgbClr val="FFFFFF"/>
                </a:highlight>
              </a:rPr>
              <a:t> -- To ensure that the team is working effectively, Scrumban methodology states that a team member should be working on no more than one task at a time. To make sure this rule is followed Scrumban uses WIP (work in progress) limit. </a:t>
            </a:r>
            <a:endParaRPr sz="1500">
              <a:solidFill>
                <a:srgbClr val="222222"/>
              </a:solidFill>
              <a:highlight>
                <a:srgbClr val="FFFFFF"/>
              </a:highlight>
            </a:endParaRPr>
          </a:p>
          <a:p>
            <a:pPr indent="-139700" lvl="0" marL="342900" rtl="0" algn="l">
              <a:lnSpc>
                <a:spcPct val="115000"/>
              </a:lnSpc>
              <a:spcBef>
                <a:spcPts val="640"/>
              </a:spcBef>
              <a:spcAft>
                <a:spcPts val="0"/>
              </a:spcAft>
              <a:buClr>
                <a:srgbClr val="222222"/>
              </a:buClr>
              <a:buSzPts val="1500"/>
              <a:buNone/>
            </a:pPr>
            <a:r>
              <a:rPr b="1" lang="en-US" sz="1500">
                <a:solidFill>
                  <a:srgbClr val="222222"/>
                </a:solidFill>
                <a:highlight>
                  <a:srgbClr val="FFFFFF"/>
                </a:highlight>
              </a:rPr>
              <a:t>To Do limits</a:t>
            </a:r>
            <a:r>
              <a:rPr lang="en-US" sz="1500">
                <a:solidFill>
                  <a:srgbClr val="222222"/>
                </a:solidFill>
                <a:highlight>
                  <a:srgbClr val="FFFFFF"/>
                </a:highlight>
              </a:rPr>
              <a:t> -- In order to have more productive planning meetings the number of tasks in the To Do section can be limited as well. </a:t>
            </a:r>
            <a:endParaRPr sz="1500">
              <a:solidFill>
                <a:srgbClr val="222222"/>
              </a:solidFill>
              <a:highlight>
                <a:srgbClr val="FFFFFF"/>
              </a:highlight>
            </a:endParaRPr>
          </a:p>
          <a:p>
            <a:pPr indent="-139700" lvl="0" marL="342900" rtl="0" algn="l">
              <a:lnSpc>
                <a:spcPct val="115000"/>
              </a:lnSpc>
              <a:spcBef>
                <a:spcPts val="640"/>
              </a:spcBef>
              <a:spcAft>
                <a:spcPts val="0"/>
              </a:spcAft>
              <a:buClr>
                <a:srgbClr val="3C3C3C"/>
              </a:buClr>
              <a:buSzPts val="1500"/>
              <a:buNone/>
            </a:pPr>
            <a:r>
              <a:t/>
            </a:r>
            <a:endParaRPr sz="1500">
              <a:solidFill>
                <a:srgbClr val="222222"/>
              </a:solidFill>
              <a:highlight>
                <a:srgbClr val="FFFFFF"/>
              </a:highlight>
            </a:endParaRPr>
          </a:p>
          <a:p>
            <a:pPr indent="0" lvl="0" marL="0" rtl="0" algn="l">
              <a:lnSpc>
                <a:spcPct val="115000"/>
              </a:lnSpc>
              <a:spcBef>
                <a:spcPts val="400"/>
              </a:spcBef>
              <a:spcAft>
                <a:spcPts val="0"/>
              </a:spcAft>
              <a:buClr>
                <a:srgbClr val="222222"/>
              </a:buClr>
              <a:buSzPts val="1500"/>
              <a:buNone/>
            </a:pPr>
            <a:r>
              <a:rPr b="1" lang="en-US" sz="1500">
                <a:solidFill>
                  <a:srgbClr val="222222"/>
                </a:solidFill>
                <a:highlight>
                  <a:srgbClr val="FFFFFF"/>
                </a:highlight>
              </a:rPr>
              <a:t>Pull principle - </a:t>
            </a:r>
            <a:r>
              <a:rPr lang="en-US" sz="1500">
                <a:solidFill>
                  <a:srgbClr val="222222"/>
                </a:solidFill>
                <a:highlight>
                  <a:srgbClr val="FFFFFF"/>
                </a:highlight>
              </a:rPr>
              <a:t>In Scrumban tasks are not assigned to the team members by the team leader or project manager. Each team member chooses which task from the To Do section they are going to complete next. </a:t>
            </a:r>
            <a:endParaRPr sz="1500">
              <a:solidFill>
                <a:srgbClr val="222222"/>
              </a:solidFill>
              <a:highlight>
                <a:srgbClr val="FFFFFF"/>
              </a:highligh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70"/>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lang="en-US"/>
              <a:t>‹#›</a:t>
            </a:fld>
            <a:endParaRPr/>
          </a:p>
        </p:txBody>
      </p:sp>
      <p:sp>
        <p:nvSpPr>
          <p:cNvPr id="975" name="Google Shape;975;p70"/>
          <p:cNvSpPr txBox="1"/>
          <p:nvPr>
            <p:ph idx="4294967295" type="title"/>
          </p:nvPr>
        </p:nvSpPr>
        <p:spPr>
          <a:xfrm>
            <a:off x="0" y="274638"/>
            <a:ext cx="8229600" cy="1143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US" sz="4400">
                <a:solidFill>
                  <a:schemeClr val="dk1"/>
                </a:solidFill>
                <a:latin typeface="Calibri"/>
                <a:ea typeface="Calibri"/>
                <a:cs typeface="Calibri"/>
                <a:sym typeface="Calibri"/>
              </a:rPr>
              <a:t>Scrumban</a:t>
            </a:r>
            <a:r>
              <a:rPr lang="en-US">
                <a:solidFill>
                  <a:schemeClr val="dk1"/>
                </a:solidFill>
              </a:rPr>
              <a:t> </a:t>
            </a:r>
            <a:r>
              <a:rPr lang="en-US" sz="4400">
                <a:solidFill>
                  <a:schemeClr val="dk1"/>
                </a:solidFill>
                <a:latin typeface="Calibri"/>
                <a:ea typeface="Calibri"/>
                <a:cs typeface="Calibri"/>
                <a:sym typeface="Calibri"/>
              </a:rPr>
              <a:t>Buckets</a:t>
            </a:r>
            <a:endParaRPr>
              <a:solidFill>
                <a:schemeClr val="dk1"/>
              </a:solidFill>
            </a:endParaRPr>
          </a:p>
          <a:p>
            <a:pPr indent="0" lvl="0" marL="0" rtl="0" algn="ctr">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ctr">
              <a:lnSpc>
                <a:spcPct val="100000"/>
              </a:lnSpc>
              <a:spcBef>
                <a:spcPts val="0"/>
              </a:spcBef>
              <a:spcAft>
                <a:spcPts val="0"/>
              </a:spcAft>
              <a:buClr>
                <a:srgbClr val="3C3C3C"/>
              </a:buClr>
              <a:buSzPts val="4400"/>
              <a:buFont typeface="Calibri"/>
              <a:buNone/>
            </a:pPr>
            <a:r>
              <a:t/>
            </a:r>
            <a:endParaRPr/>
          </a:p>
        </p:txBody>
      </p:sp>
      <p:pic>
        <p:nvPicPr>
          <p:cNvPr descr="Bucket size planning.jpg" id="976" name="Google Shape;976;p70"/>
          <p:cNvPicPr preferRelativeResize="0"/>
          <p:nvPr/>
        </p:nvPicPr>
        <p:blipFill rotWithShape="1">
          <a:blip r:embed="rId3">
            <a:alphaModFix/>
          </a:blip>
          <a:srcRect b="0" l="0" r="0" t="0"/>
          <a:stretch/>
        </p:blipFill>
        <p:spPr>
          <a:xfrm>
            <a:off x="345225" y="1417650"/>
            <a:ext cx="7715564" cy="3688922"/>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71"/>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lang="en-US"/>
              <a:t>‹#›</a:t>
            </a:fld>
            <a:endParaRPr/>
          </a:p>
        </p:txBody>
      </p:sp>
      <p:sp>
        <p:nvSpPr>
          <p:cNvPr id="982" name="Google Shape;982;p71"/>
          <p:cNvSpPr txBox="1"/>
          <p:nvPr>
            <p:ph idx="4294967295" type="title"/>
          </p:nvPr>
        </p:nvSpPr>
        <p:spPr>
          <a:xfrm>
            <a:off x="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Key Success Factors</a:t>
            </a:r>
            <a:endParaRPr b="0" i="0" sz="4400" u="none" cap="none" strike="noStrike">
              <a:solidFill>
                <a:schemeClr val="dk1"/>
              </a:solidFill>
              <a:latin typeface="Calibri"/>
              <a:ea typeface="Calibri"/>
              <a:cs typeface="Calibri"/>
              <a:sym typeface="Calibri"/>
            </a:endParaRPr>
          </a:p>
        </p:txBody>
      </p:sp>
      <p:pic>
        <p:nvPicPr>
          <p:cNvPr id="983" name="Google Shape;983;p71"/>
          <p:cNvPicPr preferRelativeResize="0"/>
          <p:nvPr>
            <p:ph idx="4294967295" type="body"/>
          </p:nvPr>
        </p:nvPicPr>
        <p:blipFill rotWithShape="1">
          <a:blip r:embed="rId3">
            <a:alphaModFix/>
          </a:blip>
          <a:srcRect b="0" l="0" r="0" t="0"/>
          <a:stretch/>
        </p:blipFill>
        <p:spPr>
          <a:xfrm>
            <a:off x="0" y="1676400"/>
            <a:ext cx="7845425" cy="3708400"/>
          </a:xfrm>
          <a:prstGeom prst="rect">
            <a:avLst/>
          </a:prstGeom>
          <a:noFill/>
          <a:ln>
            <a:noFill/>
          </a:ln>
        </p:spPr>
      </p:pic>
      <p:sp>
        <p:nvSpPr>
          <p:cNvPr id="984" name="Google Shape;984;p71"/>
          <p:cNvSpPr txBox="1"/>
          <p:nvPr/>
        </p:nvSpPr>
        <p:spPr>
          <a:xfrm>
            <a:off x="3963500" y="5246300"/>
            <a:ext cx="970200" cy="54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64645A"/>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985" name="Google Shape;985;p71"/>
          <p:cNvSpPr txBox="1"/>
          <p:nvPr/>
        </p:nvSpPr>
        <p:spPr>
          <a:xfrm>
            <a:off x="3807750" y="5211675"/>
            <a:ext cx="5817600" cy="67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64645A"/>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72"/>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b="1" lang="en-US" sz="1400">
                <a:solidFill>
                  <a:srgbClr val="B4DCF5"/>
                </a:solidFill>
              </a:rPr>
              <a:t>‹#›</a:t>
            </a:fld>
            <a:endParaRPr/>
          </a:p>
        </p:txBody>
      </p:sp>
      <p:sp>
        <p:nvSpPr>
          <p:cNvPr id="991" name="Google Shape;991;p72"/>
          <p:cNvSpPr txBox="1"/>
          <p:nvPr>
            <p:ph idx="4294967295" type="title"/>
          </p:nvPr>
        </p:nvSpPr>
        <p:spPr>
          <a:xfrm>
            <a:off x="0" y="1109663"/>
            <a:ext cx="9144000" cy="822325"/>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rgbClr val="FFFFF0"/>
              </a:buClr>
              <a:buSzPts val="4860"/>
              <a:buFont typeface="Calibri"/>
              <a:buNone/>
            </a:pPr>
            <a:r>
              <a:rPr b="0" i="0" lang="en-US" sz="4860" u="none" cap="none" strike="noStrike">
                <a:solidFill>
                  <a:srgbClr val="FFFFF0"/>
                </a:solidFill>
                <a:latin typeface="Calibri"/>
                <a:ea typeface="Calibri"/>
                <a:cs typeface="Calibri"/>
                <a:sym typeface="Calibri"/>
              </a:rPr>
              <a:t>Questions ?</a:t>
            </a:r>
            <a:endParaRPr b="0" i="0" sz="4860" u="none" cap="none" strike="noStrike">
              <a:solidFill>
                <a:srgbClr val="FFFFF0"/>
              </a:solidFill>
              <a:latin typeface="Calibri"/>
              <a:ea typeface="Calibri"/>
              <a:cs typeface="Calibri"/>
              <a:sym typeface="Calibri"/>
            </a:endParaRPr>
          </a:p>
        </p:txBody>
      </p:sp>
      <p:sp>
        <p:nvSpPr>
          <p:cNvPr id="992" name="Google Shape;992;p72"/>
          <p:cNvSpPr txBox="1"/>
          <p:nvPr/>
        </p:nvSpPr>
        <p:spPr>
          <a:xfrm>
            <a:off x="539750" y="917574"/>
            <a:ext cx="8064500" cy="1206501"/>
          </a:xfrm>
          <a:prstGeom prst="rect">
            <a:avLst/>
          </a:prstGeom>
          <a:noFill/>
          <a:ln>
            <a:noFill/>
          </a:ln>
        </p:spPr>
        <p:txBody>
          <a:bodyPr anchorCtr="0" anchor="ctr" bIns="0" lIns="0" spcFirstLastPara="1" rIns="0" wrap="square" tIns="0">
            <a:noAutofit/>
          </a:bodyPr>
          <a:lstStyle/>
          <a:p>
            <a:pPr indent="-179387" lvl="0" marL="179387" marR="0" rtl="0" algn="ctr">
              <a:lnSpc>
                <a:spcPct val="100000"/>
              </a:lnSpc>
              <a:spcBef>
                <a:spcPts val="0"/>
              </a:spcBef>
              <a:spcAft>
                <a:spcPts val="0"/>
              </a:spcAft>
              <a:buClr>
                <a:schemeClr val="accent1"/>
              </a:buClr>
              <a:buSzPts val="2400"/>
              <a:buFont typeface="Calibri"/>
              <a:buNone/>
            </a:pPr>
            <a:r>
              <a:t/>
            </a:r>
            <a:endParaRPr b="0" i="0" sz="2400" u="none" cap="none" strike="noStrike">
              <a:solidFill>
                <a:srgbClr val="64645A"/>
              </a:solidFill>
              <a:latin typeface="Calibri"/>
              <a:ea typeface="Calibri"/>
              <a:cs typeface="Calibri"/>
              <a:sym typeface="Calibri"/>
            </a:endParaRPr>
          </a:p>
        </p:txBody>
      </p:sp>
      <p:sp>
        <p:nvSpPr>
          <p:cNvPr id="993" name="Google Shape;993;p72"/>
          <p:cNvSpPr/>
          <p:nvPr/>
        </p:nvSpPr>
        <p:spPr>
          <a:xfrm>
            <a:off x="4445202" y="3198168"/>
            <a:ext cx="32252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64645A"/>
              </a:buClr>
              <a:buSzPts val="2400"/>
              <a:buFont typeface="Calibri"/>
              <a:buNone/>
            </a:pPr>
            <a:r>
              <a:rPr b="0" i="0" lang="en-US" sz="2400" u="none" cap="none" strike="noStrike">
                <a:solidFill>
                  <a:srgbClr val="64645A"/>
                </a:solidFill>
                <a:latin typeface="Calibri"/>
                <a:ea typeface="Calibri"/>
                <a:cs typeface="Calibri"/>
                <a:sym typeface="Calibri"/>
              </a:rPr>
              <a:t>  </a:t>
            </a:r>
            <a:endParaRPr/>
          </a:p>
        </p:txBody>
      </p:sp>
      <p:sp>
        <p:nvSpPr>
          <p:cNvPr id="994" name="Google Shape;994;p72"/>
          <p:cNvSpPr txBox="1"/>
          <p:nvPr/>
        </p:nvSpPr>
        <p:spPr>
          <a:xfrm>
            <a:off x="1844325" y="2614275"/>
            <a:ext cx="7348500" cy="85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995" name="Google Shape;995;p72"/>
          <p:cNvSpPr txBox="1"/>
          <p:nvPr/>
        </p:nvSpPr>
        <p:spPr>
          <a:xfrm>
            <a:off x="89525" y="2560550"/>
            <a:ext cx="89172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800">
                <a:latin typeface="Calibri"/>
                <a:ea typeface="Calibri"/>
                <a:cs typeface="Calibri"/>
                <a:sym typeface="Calibri"/>
              </a:rPr>
              <a:t>Thank You</a:t>
            </a:r>
            <a:endParaRPr sz="4800">
              <a:latin typeface="Calibri"/>
              <a:ea typeface="Calibri"/>
              <a:cs typeface="Calibri"/>
              <a:sym typeface="Calibri"/>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9"/>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b="1" lang="en-US" sz="1400">
                <a:solidFill>
                  <a:srgbClr val="B4DCF5"/>
                </a:solidFill>
              </a:rPr>
              <a:t>‹#›</a:t>
            </a:fld>
            <a:endParaRPr/>
          </a:p>
        </p:txBody>
      </p:sp>
      <p:sp>
        <p:nvSpPr>
          <p:cNvPr id="183" name="Google Shape;183;p19"/>
          <p:cNvSpPr txBox="1"/>
          <p:nvPr>
            <p:ph idx="4294967295" type="title"/>
          </p:nvPr>
        </p:nvSpPr>
        <p:spPr>
          <a:xfrm>
            <a:off x="0" y="317500"/>
            <a:ext cx="7921625" cy="86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b="0" i="0" lang="en-US" sz="4400" u="none" cap="none" strike="noStrike">
                <a:solidFill>
                  <a:schemeClr val="accent1"/>
                </a:solidFill>
                <a:latin typeface="Calibri"/>
                <a:ea typeface="Calibri"/>
                <a:cs typeface="Calibri"/>
                <a:sym typeface="Calibri"/>
              </a:rPr>
              <a:t>	What is Agile</a:t>
            </a:r>
            <a:endParaRPr/>
          </a:p>
        </p:txBody>
      </p:sp>
      <p:sp>
        <p:nvSpPr>
          <p:cNvPr id="184" name="Google Shape;184;p19"/>
          <p:cNvSpPr txBox="1"/>
          <p:nvPr/>
        </p:nvSpPr>
        <p:spPr>
          <a:xfrm>
            <a:off x="3671901" y="3975100"/>
            <a:ext cx="1968473" cy="901065"/>
          </a:xfrm>
          <a:prstGeom prst="rect">
            <a:avLst/>
          </a:prstGeom>
          <a:gradFill>
            <a:gsLst>
              <a:gs pos="0">
                <a:srgbClr val="A7E5FF"/>
              </a:gs>
              <a:gs pos="35000">
                <a:srgbClr val="C1EBFF"/>
              </a:gs>
              <a:gs pos="100000">
                <a:srgbClr val="E5F7FF"/>
              </a:gs>
            </a:gsLst>
            <a:lin ang="16200000" scaled="0"/>
          </a:gradFill>
          <a:ln cap="flat" cmpd="sng" w="9525">
            <a:solidFill>
              <a:srgbClr val="7DBAE3"/>
            </a:solidFill>
            <a:prstDash val="solid"/>
            <a:round/>
            <a:headEnd len="sm" w="sm" type="none"/>
            <a:tailEnd len="sm" w="sm" type="none"/>
          </a:ln>
          <a:effectLst>
            <a:outerShdw blurRad="38100" rotWithShape="0" dir="5400000" dist="20000">
              <a:srgbClr val="808080">
                <a:alpha val="37647"/>
              </a:srgbClr>
            </a:outerShdw>
          </a:effectLst>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5400"/>
              <a:buFont typeface="Calibri"/>
              <a:buNone/>
            </a:pPr>
            <a:r>
              <a:rPr b="1" i="0" lang="en-US" sz="5400" u="none" cap="none" strike="noStrike">
                <a:solidFill>
                  <a:srgbClr val="3C3C3C"/>
                </a:solidFill>
                <a:latin typeface="Calibri"/>
                <a:ea typeface="Calibri"/>
                <a:cs typeface="Calibri"/>
                <a:sym typeface="Calibri"/>
              </a:rPr>
              <a:t>AGILE</a:t>
            </a:r>
            <a:endParaRPr/>
          </a:p>
        </p:txBody>
      </p:sp>
      <p:sp>
        <p:nvSpPr>
          <p:cNvPr id="185" name="Google Shape;185;p19"/>
          <p:cNvSpPr txBox="1"/>
          <p:nvPr/>
        </p:nvSpPr>
        <p:spPr>
          <a:xfrm>
            <a:off x="2005956" y="4767262"/>
            <a:ext cx="1399876" cy="367666"/>
          </a:xfrm>
          <a:prstGeom prst="rect">
            <a:avLst/>
          </a:prstGeom>
          <a:gradFill>
            <a:gsLst>
              <a:gs pos="0">
                <a:srgbClr val="FCD49B"/>
              </a:gs>
              <a:gs pos="35000">
                <a:srgbClr val="FBE0BA"/>
              </a:gs>
              <a:gs pos="100000">
                <a:srgbClr val="FFF3E4"/>
              </a:gs>
            </a:gsLst>
            <a:lin ang="16200000" scaled="0"/>
          </a:gradFill>
          <a:ln cap="flat" cmpd="sng" w="9525">
            <a:solidFill>
              <a:srgbClr val="AF8600"/>
            </a:solidFill>
            <a:prstDash val="solid"/>
            <a:round/>
            <a:headEnd len="sm" w="sm" type="none"/>
            <a:tailEnd len="sm" w="sm" type="none"/>
          </a:ln>
          <a:effectLst>
            <a:outerShdw blurRad="38100" rotWithShape="0" dir="5400000" dist="20000">
              <a:srgbClr val="808080">
                <a:alpha val="37647"/>
              </a:srgbClr>
            </a:outerShdw>
          </a:effectLst>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1" i="0" lang="en-US" sz="1800" u="none" cap="none" strike="noStrike">
                <a:solidFill>
                  <a:srgbClr val="3C3C3C"/>
                </a:solidFill>
                <a:latin typeface="Calibri"/>
                <a:ea typeface="Calibri"/>
                <a:cs typeface="Calibri"/>
                <a:sym typeface="Calibri"/>
              </a:rPr>
              <a:t>Cooperative</a:t>
            </a:r>
            <a:endParaRPr/>
          </a:p>
        </p:txBody>
      </p:sp>
      <p:sp>
        <p:nvSpPr>
          <p:cNvPr id="186" name="Google Shape;186;p19"/>
          <p:cNvSpPr/>
          <p:nvPr/>
        </p:nvSpPr>
        <p:spPr>
          <a:xfrm>
            <a:off x="4758117" y="3327400"/>
            <a:ext cx="1788354" cy="507365"/>
          </a:xfrm>
          <a:prstGeom prst="rect">
            <a:avLst/>
          </a:prstGeom>
          <a:gradFill>
            <a:gsLst>
              <a:gs pos="0">
                <a:srgbClr val="C1F3FF"/>
              </a:gs>
              <a:gs pos="35000">
                <a:srgbClr val="D3F6FF"/>
              </a:gs>
              <a:gs pos="100000">
                <a:srgbClr val="ECFCFF"/>
              </a:gs>
            </a:gsLst>
            <a:lin ang="16200000" scaled="0"/>
          </a:gradFill>
          <a:ln cap="flat" cmpd="sng" w="9525">
            <a:solidFill>
              <a:srgbClr val="AED7F1"/>
            </a:solidFill>
            <a:prstDash val="solid"/>
            <a:round/>
            <a:headEnd len="sm" w="sm" type="none"/>
            <a:tailEnd len="sm" w="sm" type="none"/>
          </a:ln>
          <a:effectLst>
            <a:outerShdw blurRad="38100" rotWithShape="0" dir="5400000" dist="20000">
              <a:srgbClr val="808080">
                <a:alpha val="37647"/>
              </a:srgbClr>
            </a:outerShdw>
          </a:effectLst>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800"/>
              <a:buFont typeface="Calibri"/>
              <a:buNone/>
            </a:pPr>
            <a:r>
              <a:rPr b="1" i="0" lang="en-US" sz="2800" u="none" cap="none" strike="noStrike">
                <a:solidFill>
                  <a:srgbClr val="3C3C3C"/>
                </a:solidFill>
                <a:latin typeface="Calibri"/>
                <a:ea typeface="Calibri"/>
                <a:cs typeface="Calibri"/>
                <a:sym typeface="Calibri"/>
              </a:rPr>
              <a:t>Adaptable</a:t>
            </a:r>
            <a:endParaRPr/>
          </a:p>
        </p:txBody>
      </p:sp>
      <p:sp>
        <p:nvSpPr>
          <p:cNvPr id="187" name="Google Shape;187;p19"/>
          <p:cNvSpPr txBox="1"/>
          <p:nvPr/>
        </p:nvSpPr>
        <p:spPr>
          <a:xfrm>
            <a:off x="4408476" y="5127625"/>
            <a:ext cx="1022373" cy="367665"/>
          </a:xfrm>
          <a:prstGeom prst="rect">
            <a:avLst/>
          </a:prstGeom>
          <a:gradFill>
            <a:gsLst>
              <a:gs pos="0">
                <a:srgbClr val="BFBFBF"/>
              </a:gs>
              <a:gs pos="35000">
                <a:srgbClr val="D2D2D2"/>
              </a:gs>
              <a:gs pos="100000">
                <a:srgbClr val="EEEEEE"/>
              </a:gs>
            </a:gsLst>
            <a:lin ang="16200000" scaled="0"/>
          </a:gradFill>
          <a:ln cap="flat" cmpd="sng" w="9525">
            <a:solidFill>
              <a:srgbClr val="3A3A3A"/>
            </a:solidFill>
            <a:prstDash val="solid"/>
            <a:round/>
            <a:headEnd len="sm" w="sm" type="none"/>
            <a:tailEnd len="sm" w="sm" type="none"/>
          </a:ln>
          <a:effectLst>
            <a:outerShdw blurRad="38100" rotWithShape="0" dir="5400000" dist="20000">
              <a:srgbClr val="808080">
                <a:alpha val="37647"/>
              </a:srgbClr>
            </a:outerShdw>
          </a:effectLst>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1" i="0" lang="en-US" sz="1800" u="none" cap="none" strike="noStrike">
                <a:solidFill>
                  <a:srgbClr val="3C3C3C"/>
                </a:solidFill>
                <a:latin typeface="Calibri"/>
                <a:ea typeface="Calibri"/>
                <a:cs typeface="Calibri"/>
                <a:sym typeface="Calibri"/>
              </a:rPr>
              <a:t>Iterative</a:t>
            </a:r>
            <a:endParaRPr/>
          </a:p>
        </p:txBody>
      </p:sp>
      <p:sp>
        <p:nvSpPr>
          <p:cNvPr id="188" name="Google Shape;188;p19"/>
          <p:cNvSpPr txBox="1"/>
          <p:nvPr/>
        </p:nvSpPr>
        <p:spPr>
          <a:xfrm>
            <a:off x="6128129" y="4264025"/>
            <a:ext cx="1650242" cy="367665"/>
          </a:xfrm>
          <a:prstGeom prst="rect">
            <a:avLst/>
          </a:prstGeom>
          <a:gradFill>
            <a:gsLst>
              <a:gs pos="0">
                <a:srgbClr val="B1D0D0"/>
              </a:gs>
              <a:gs pos="35000">
                <a:srgbClr val="C9DDDD"/>
              </a:gs>
              <a:gs pos="100000">
                <a:srgbClr val="EAF3F3"/>
              </a:gs>
            </a:gsLst>
            <a:lin ang="16200000" scaled="0"/>
          </a:gradFill>
          <a:ln cap="flat" cmpd="sng" w="9525">
            <a:solidFill>
              <a:srgbClr val="006464"/>
            </a:solidFill>
            <a:prstDash val="solid"/>
            <a:round/>
            <a:headEnd len="sm" w="sm" type="none"/>
            <a:tailEnd len="sm" w="sm" type="none"/>
          </a:ln>
          <a:effectLst>
            <a:outerShdw blurRad="38100" rotWithShape="0" dir="5400000" dist="20000">
              <a:srgbClr val="808080">
                <a:alpha val="37647"/>
              </a:srgbClr>
            </a:outerShdw>
          </a:effectLst>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1" i="0" lang="en-US" sz="1800" u="none" cap="none" strike="noStrike">
                <a:solidFill>
                  <a:srgbClr val="3C3C3C"/>
                </a:solidFill>
                <a:latin typeface="Calibri"/>
                <a:ea typeface="Calibri"/>
                <a:cs typeface="Calibri"/>
                <a:sym typeface="Calibri"/>
              </a:rPr>
              <a:t>Quality-driven</a:t>
            </a:r>
            <a:endParaRPr/>
          </a:p>
        </p:txBody>
      </p:sp>
      <p:sp>
        <p:nvSpPr>
          <p:cNvPr id="189" name="Google Shape;189;p19"/>
          <p:cNvSpPr txBox="1"/>
          <p:nvPr/>
        </p:nvSpPr>
        <p:spPr>
          <a:xfrm>
            <a:off x="2411412" y="3398837"/>
            <a:ext cx="686729" cy="367666"/>
          </a:xfrm>
          <a:prstGeom prst="rect">
            <a:avLst/>
          </a:prstGeom>
          <a:gradFill>
            <a:gsLst>
              <a:gs pos="0">
                <a:srgbClr val="CDD7AE"/>
              </a:gs>
              <a:gs pos="35000">
                <a:srgbClr val="DBE2C7"/>
              </a:gs>
              <a:gs pos="100000">
                <a:srgbClr val="F2F4E9"/>
              </a:gs>
            </a:gsLst>
            <a:lin ang="16200000" scaled="0"/>
          </a:gradFill>
          <a:ln cap="flat" cmpd="sng" w="9525">
            <a:solidFill>
              <a:srgbClr val="647300"/>
            </a:solidFill>
            <a:prstDash val="solid"/>
            <a:round/>
            <a:headEnd len="sm" w="sm" type="none"/>
            <a:tailEnd len="sm" w="sm" type="none"/>
          </a:ln>
          <a:effectLst>
            <a:outerShdw blurRad="38100" rotWithShape="0" dir="5400000" dist="20000">
              <a:srgbClr val="808080">
                <a:alpha val="37647"/>
              </a:srgbClr>
            </a:outerShdw>
          </a:effectLst>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Rapid</a:t>
            </a:r>
            <a:endParaRPr/>
          </a:p>
        </p:txBody>
      </p:sp>
      <p:sp>
        <p:nvSpPr>
          <p:cNvPr id="190" name="Google Shape;190;p19"/>
          <p:cNvSpPr txBox="1"/>
          <p:nvPr/>
        </p:nvSpPr>
        <p:spPr>
          <a:xfrm>
            <a:off x="1041320" y="1557337"/>
            <a:ext cx="7450298" cy="1285241"/>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4000"/>
              <a:buFont typeface="Calibri"/>
              <a:buNone/>
            </a:pPr>
            <a:r>
              <a:rPr b="0" i="0" lang="en-US" sz="4000" u="none" cap="none" strike="noStrike">
                <a:solidFill>
                  <a:srgbClr val="3C3C3C"/>
                </a:solidFill>
                <a:latin typeface="Calibri"/>
                <a:ea typeface="Calibri"/>
                <a:cs typeface="Calibri"/>
                <a:sym typeface="Calibri"/>
              </a:rPr>
              <a:t>Agile is not a process, </a:t>
            </a:r>
            <a:endParaRPr/>
          </a:p>
          <a:p>
            <a:pPr indent="0" lvl="0" marL="0" marR="0" rtl="0" algn="ctr">
              <a:lnSpc>
                <a:spcPct val="100000"/>
              </a:lnSpc>
              <a:spcBef>
                <a:spcPts val="0"/>
              </a:spcBef>
              <a:spcAft>
                <a:spcPts val="0"/>
              </a:spcAft>
              <a:buClr>
                <a:srgbClr val="3C3C3C"/>
              </a:buClr>
              <a:buSzPts val="4000"/>
              <a:buFont typeface="Calibri"/>
              <a:buNone/>
            </a:pPr>
            <a:r>
              <a:rPr b="0" i="0" lang="en-US" sz="4000" u="none" cap="none" strike="noStrike">
                <a:solidFill>
                  <a:srgbClr val="3C3C3C"/>
                </a:solidFill>
                <a:latin typeface="Calibri"/>
                <a:ea typeface="Calibri"/>
                <a:cs typeface="Calibri"/>
                <a:sym typeface="Calibri"/>
              </a:rPr>
              <a:t>it’s a philosophy or set of values</a:t>
            </a:r>
            <a:endParaRPr/>
          </a:p>
        </p:txBody>
      </p:sp>
    </p:spTree>
  </p:cSld>
  <p:clrMapOvr>
    <a:masterClrMapping/>
  </p:clrMapOvr>
  <p:transition>
    <p:fade thruBlk="1"/>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73"/>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b="1" lang="en-US" sz="1400">
                <a:solidFill>
                  <a:srgbClr val="B4DCF5"/>
                </a:solidFill>
              </a:rPr>
              <a:t>‹#›</a:t>
            </a:fld>
            <a:endParaRPr/>
          </a:p>
        </p:txBody>
      </p:sp>
      <p:sp>
        <p:nvSpPr>
          <p:cNvPr id="1001" name="Google Shape;1001;p73"/>
          <p:cNvSpPr txBox="1"/>
          <p:nvPr>
            <p:ph idx="4294967295" type="title"/>
          </p:nvPr>
        </p:nvSpPr>
        <p:spPr>
          <a:xfrm>
            <a:off x="0" y="317500"/>
            <a:ext cx="7921625" cy="86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lang="en-US">
                <a:solidFill>
                  <a:schemeClr val="accent1"/>
                </a:solidFill>
              </a:rPr>
              <a:t>Where to go next</a:t>
            </a:r>
            <a:endParaRPr/>
          </a:p>
        </p:txBody>
      </p:sp>
      <p:sp>
        <p:nvSpPr>
          <p:cNvPr id="1002" name="Google Shape;1002;p73"/>
          <p:cNvSpPr txBox="1"/>
          <p:nvPr>
            <p:ph idx="4294967295" type="body"/>
          </p:nvPr>
        </p:nvSpPr>
        <p:spPr>
          <a:xfrm>
            <a:off x="0" y="1557338"/>
            <a:ext cx="7921625" cy="3887787"/>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0"/>
              </a:spcBef>
              <a:spcAft>
                <a:spcPts val="0"/>
              </a:spcAft>
              <a:buClr>
                <a:schemeClr val="accent1"/>
              </a:buClr>
              <a:buSzPts val="1600"/>
              <a:buChar char="•"/>
            </a:pPr>
            <a:r>
              <a:rPr b="1" lang="en-US" sz="1600">
                <a:solidFill>
                  <a:schemeClr val="accent1"/>
                </a:solidFill>
              </a:rPr>
              <a:t>www.mountaingoatsoftware.com/scrum</a:t>
            </a:r>
            <a:endParaRPr/>
          </a:p>
          <a:p>
            <a:pPr indent="0" lvl="0" marL="0" rtl="0" algn="just">
              <a:lnSpc>
                <a:spcPct val="150000"/>
              </a:lnSpc>
              <a:spcBef>
                <a:spcPts val="100"/>
              </a:spcBef>
              <a:spcAft>
                <a:spcPts val="0"/>
              </a:spcAft>
              <a:buClr>
                <a:schemeClr val="accent1"/>
              </a:buClr>
              <a:buSzPts val="1600"/>
              <a:buChar char="•"/>
            </a:pPr>
            <a:r>
              <a:rPr b="1" lang="en-US" sz="1600">
                <a:solidFill>
                  <a:schemeClr val="accent1"/>
                </a:solidFill>
              </a:rPr>
              <a:t>www.scrumalliance.org</a:t>
            </a:r>
            <a:endParaRPr/>
          </a:p>
          <a:p>
            <a:pPr indent="0" lvl="0" marL="0" rtl="0" algn="just">
              <a:lnSpc>
                <a:spcPct val="150000"/>
              </a:lnSpc>
              <a:spcBef>
                <a:spcPts val="100"/>
              </a:spcBef>
              <a:spcAft>
                <a:spcPts val="0"/>
              </a:spcAft>
              <a:buClr>
                <a:schemeClr val="accent1"/>
              </a:buClr>
              <a:buSzPts val="1600"/>
              <a:buChar char="•"/>
            </a:pPr>
            <a:r>
              <a:rPr b="1" lang="en-US" sz="1600">
                <a:solidFill>
                  <a:schemeClr val="accent1"/>
                </a:solidFill>
              </a:rPr>
              <a:t>www.controlchaos.com</a:t>
            </a:r>
            <a:endParaRPr/>
          </a:p>
          <a:p>
            <a:pPr indent="0" lvl="0" marL="0" rtl="0" algn="just">
              <a:lnSpc>
                <a:spcPct val="150000"/>
              </a:lnSpc>
              <a:spcBef>
                <a:spcPts val="100"/>
              </a:spcBef>
              <a:spcAft>
                <a:spcPts val="0"/>
              </a:spcAft>
              <a:buClr>
                <a:schemeClr val="accent1"/>
              </a:buClr>
              <a:buSzPts val="1600"/>
              <a:buChar char="•"/>
            </a:pPr>
            <a:r>
              <a:rPr b="1" lang="en-US" sz="1600">
                <a:solidFill>
                  <a:schemeClr val="accent1"/>
                </a:solidFill>
              </a:rPr>
              <a:t>www.agileatlas.org</a:t>
            </a:r>
            <a:endParaRPr/>
          </a:p>
        </p:txBody>
      </p:sp>
      <p:sp>
        <p:nvSpPr>
          <p:cNvPr id="1003" name="Google Shape;1003;p73"/>
          <p:cNvSpPr/>
          <p:nvPr/>
        </p:nvSpPr>
        <p:spPr>
          <a:xfrm>
            <a:off x="4445202" y="3198168"/>
            <a:ext cx="253596"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64645A"/>
              </a:buClr>
              <a:buSzPts val="2400"/>
              <a:buFont typeface="Calibri"/>
              <a:buNone/>
            </a:pPr>
            <a:r>
              <a:rPr b="0" i="0" lang="en-US" sz="2400" u="none" cap="none" strike="noStrike">
                <a:solidFill>
                  <a:srgbClr val="64645A"/>
                </a:solidFill>
                <a:latin typeface="Calibri"/>
                <a:ea typeface="Calibri"/>
                <a:cs typeface="Calibri"/>
                <a:sym typeface="Calibri"/>
              </a:rPr>
              <a:t> </a:t>
            </a:r>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0"/>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b="1" lang="en-US" sz="1400">
                <a:solidFill>
                  <a:srgbClr val="B4DCF5"/>
                </a:solidFill>
              </a:rPr>
              <a:t>‹#›</a:t>
            </a:fld>
            <a:endParaRPr/>
          </a:p>
        </p:txBody>
      </p:sp>
      <p:sp>
        <p:nvSpPr>
          <p:cNvPr id="196" name="Google Shape;196;p20"/>
          <p:cNvSpPr txBox="1"/>
          <p:nvPr>
            <p:ph idx="4294967295" type="title"/>
          </p:nvPr>
        </p:nvSpPr>
        <p:spPr>
          <a:xfrm>
            <a:off x="0" y="317500"/>
            <a:ext cx="7921625" cy="86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b="0" i="0" lang="en-US" sz="4400" u="none" cap="none" strike="noStrike">
                <a:solidFill>
                  <a:schemeClr val="accent1"/>
                </a:solidFill>
                <a:latin typeface="Calibri"/>
                <a:ea typeface="Calibri"/>
                <a:cs typeface="Calibri"/>
                <a:sym typeface="Calibri"/>
              </a:rPr>
              <a:t>	Agile Delivery Model</a:t>
            </a:r>
            <a:endParaRPr b="0" i="0" sz="4400" u="none" cap="none" strike="noStrike">
              <a:solidFill>
                <a:schemeClr val="accent1"/>
              </a:solidFill>
              <a:latin typeface="Calibri"/>
              <a:ea typeface="Calibri"/>
              <a:cs typeface="Calibri"/>
              <a:sym typeface="Calibri"/>
            </a:endParaRPr>
          </a:p>
        </p:txBody>
      </p:sp>
      <p:sp>
        <p:nvSpPr>
          <p:cNvPr id="197" name="Google Shape;197;p20"/>
          <p:cNvSpPr txBox="1"/>
          <p:nvPr/>
        </p:nvSpPr>
        <p:spPr>
          <a:xfrm>
            <a:off x="3671901" y="3975100"/>
            <a:ext cx="1968473" cy="901065"/>
          </a:xfrm>
          <a:prstGeom prst="rect">
            <a:avLst/>
          </a:prstGeom>
          <a:gradFill>
            <a:gsLst>
              <a:gs pos="0">
                <a:srgbClr val="A7E5FF"/>
              </a:gs>
              <a:gs pos="35000">
                <a:srgbClr val="C1EBFF"/>
              </a:gs>
              <a:gs pos="100000">
                <a:srgbClr val="E5F7FF"/>
              </a:gs>
            </a:gsLst>
            <a:lin ang="16200000" scaled="0"/>
          </a:gradFill>
          <a:ln cap="flat" cmpd="sng" w="9525">
            <a:solidFill>
              <a:srgbClr val="7DBAE3"/>
            </a:solidFill>
            <a:prstDash val="solid"/>
            <a:round/>
            <a:headEnd len="sm" w="sm" type="none"/>
            <a:tailEnd len="sm" w="sm" type="none"/>
          </a:ln>
          <a:effectLst>
            <a:outerShdw blurRad="38100" rotWithShape="0" dir="5400000" dist="20000">
              <a:srgbClr val="808080">
                <a:alpha val="37647"/>
              </a:srgbClr>
            </a:outerShdw>
          </a:effectLst>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5400"/>
              <a:buFont typeface="Calibri"/>
              <a:buNone/>
            </a:pPr>
            <a:r>
              <a:rPr b="1" i="0" lang="en-US" sz="5400" u="none" cap="none" strike="noStrike">
                <a:solidFill>
                  <a:srgbClr val="3C3C3C"/>
                </a:solidFill>
                <a:latin typeface="Calibri"/>
                <a:ea typeface="Calibri"/>
                <a:cs typeface="Calibri"/>
                <a:sym typeface="Calibri"/>
              </a:rPr>
              <a:t>AGILE</a:t>
            </a:r>
            <a:endParaRPr/>
          </a:p>
        </p:txBody>
      </p:sp>
      <p:sp>
        <p:nvSpPr>
          <p:cNvPr id="198" name="Google Shape;198;p20"/>
          <p:cNvSpPr txBox="1"/>
          <p:nvPr/>
        </p:nvSpPr>
        <p:spPr>
          <a:xfrm>
            <a:off x="2005956" y="4767262"/>
            <a:ext cx="1399876" cy="367666"/>
          </a:xfrm>
          <a:prstGeom prst="rect">
            <a:avLst/>
          </a:prstGeom>
          <a:gradFill>
            <a:gsLst>
              <a:gs pos="0">
                <a:srgbClr val="FCD49B"/>
              </a:gs>
              <a:gs pos="35000">
                <a:srgbClr val="FBE0BA"/>
              </a:gs>
              <a:gs pos="100000">
                <a:srgbClr val="FFF3E4"/>
              </a:gs>
            </a:gsLst>
            <a:lin ang="16200000" scaled="0"/>
          </a:gradFill>
          <a:ln cap="flat" cmpd="sng" w="9525">
            <a:solidFill>
              <a:srgbClr val="AF8600"/>
            </a:solidFill>
            <a:prstDash val="solid"/>
            <a:round/>
            <a:headEnd len="sm" w="sm" type="none"/>
            <a:tailEnd len="sm" w="sm" type="none"/>
          </a:ln>
          <a:effectLst>
            <a:outerShdw blurRad="38100" rotWithShape="0" dir="5400000" dist="20000">
              <a:srgbClr val="808080">
                <a:alpha val="37647"/>
              </a:srgbClr>
            </a:outerShdw>
          </a:effectLst>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1" i="0" lang="en-US" sz="1800" u="none" cap="none" strike="noStrike">
                <a:solidFill>
                  <a:srgbClr val="3C3C3C"/>
                </a:solidFill>
                <a:latin typeface="Calibri"/>
                <a:ea typeface="Calibri"/>
                <a:cs typeface="Calibri"/>
                <a:sym typeface="Calibri"/>
              </a:rPr>
              <a:t>Cooperative</a:t>
            </a:r>
            <a:endParaRPr/>
          </a:p>
        </p:txBody>
      </p:sp>
      <p:sp>
        <p:nvSpPr>
          <p:cNvPr id="199" name="Google Shape;199;p20"/>
          <p:cNvSpPr/>
          <p:nvPr/>
        </p:nvSpPr>
        <p:spPr>
          <a:xfrm>
            <a:off x="4758117" y="3327400"/>
            <a:ext cx="1788354" cy="507365"/>
          </a:xfrm>
          <a:prstGeom prst="rect">
            <a:avLst/>
          </a:prstGeom>
          <a:gradFill>
            <a:gsLst>
              <a:gs pos="0">
                <a:srgbClr val="C1F3FF"/>
              </a:gs>
              <a:gs pos="35000">
                <a:srgbClr val="D3F6FF"/>
              </a:gs>
              <a:gs pos="100000">
                <a:srgbClr val="ECFCFF"/>
              </a:gs>
            </a:gsLst>
            <a:lin ang="16200000" scaled="0"/>
          </a:gradFill>
          <a:ln cap="flat" cmpd="sng" w="9525">
            <a:solidFill>
              <a:srgbClr val="AED7F1"/>
            </a:solidFill>
            <a:prstDash val="solid"/>
            <a:round/>
            <a:headEnd len="sm" w="sm" type="none"/>
            <a:tailEnd len="sm" w="sm" type="none"/>
          </a:ln>
          <a:effectLst>
            <a:outerShdw blurRad="38100" rotWithShape="0" dir="5400000" dist="20000">
              <a:srgbClr val="808080">
                <a:alpha val="37647"/>
              </a:srgbClr>
            </a:outerShdw>
          </a:effectLst>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2800"/>
              <a:buFont typeface="Calibri"/>
              <a:buNone/>
            </a:pPr>
            <a:r>
              <a:rPr b="1" i="0" lang="en-US" sz="2800" u="none" cap="none" strike="noStrike">
                <a:solidFill>
                  <a:srgbClr val="3C3C3C"/>
                </a:solidFill>
                <a:latin typeface="Calibri"/>
                <a:ea typeface="Calibri"/>
                <a:cs typeface="Calibri"/>
                <a:sym typeface="Calibri"/>
              </a:rPr>
              <a:t>Adaptable</a:t>
            </a:r>
            <a:endParaRPr/>
          </a:p>
        </p:txBody>
      </p:sp>
      <p:sp>
        <p:nvSpPr>
          <p:cNvPr id="200" name="Google Shape;200;p20"/>
          <p:cNvSpPr txBox="1"/>
          <p:nvPr/>
        </p:nvSpPr>
        <p:spPr>
          <a:xfrm>
            <a:off x="4408476" y="5127625"/>
            <a:ext cx="1022373" cy="367665"/>
          </a:xfrm>
          <a:prstGeom prst="rect">
            <a:avLst/>
          </a:prstGeom>
          <a:gradFill>
            <a:gsLst>
              <a:gs pos="0">
                <a:srgbClr val="BFBFBF"/>
              </a:gs>
              <a:gs pos="35000">
                <a:srgbClr val="D2D2D2"/>
              </a:gs>
              <a:gs pos="100000">
                <a:srgbClr val="EEEEEE"/>
              </a:gs>
            </a:gsLst>
            <a:lin ang="16200000" scaled="0"/>
          </a:gradFill>
          <a:ln cap="flat" cmpd="sng" w="9525">
            <a:solidFill>
              <a:srgbClr val="3A3A3A"/>
            </a:solidFill>
            <a:prstDash val="solid"/>
            <a:round/>
            <a:headEnd len="sm" w="sm" type="none"/>
            <a:tailEnd len="sm" w="sm" type="none"/>
          </a:ln>
          <a:effectLst>
            <a:outerShdw blurRad="38100" rotWithShape="0" dir="5400000" dist="20000">
              <a:srgbClr val="808080">
                <a:alpha val="37647"/>
              </a:srgbClr>
            </a:outerShdw>
          </a:effectLst>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1" i="0" lang="en-US" sz="1800" u="none" cap="none" strike="noStrike">
                <a:solidFill>
                  <a:srgbClr val="3C3C3C"/>
                </a:solidFill>
                <a:latin typeface="Calibri"/>
                <a:ea typeface="Calibri"/>
                <a:cs typeface="Calibri"/>
                <a:sym typeface="Calibri"/>
              </a:rPr>
              <a:t>Iterative</a:t>
            </a:r>
            <a:endParaRPr/>
          </a:p>
        </p:txBody>
      </p:sp>
      <p:sp>
        <p:nvSpPr>
          <p:cNvPr id="201" name="Google Shape;201;p20"/>
          <p:cNvSpPr txBox="1"/>
          <p:nvPr/>
        </p:nvSpPr>
        <p:spPr>
          <a:xfrm>
            <a:off x="6128129" y="4264025"/>
            <a:ext cx="1650242" cy="367665"/>
          </a:xfrm>
          <a:prstGeom prst="rect">
            <a:avLst/>
          </a:prstGeom>
          <a:gradFill>
            <a:gsLst>
              <a:gs pos="0">
                <a:srgbClr val="B1D0D0"/>
              </a:gs>
              <a:gs pos="35000">
                <a:srgbClr val="C9DDDD"/>
              </a:gs>
              <a:gs pos="100000">
                <a:srgbClr val="EAF3F3"/>
              </a:gs>
            </a:gsLst>
            <a:lin ang="16200000" scaled="0"/>
          </a:gradFill>
          <a:ln cap="flat" cmpd="sng" w="9525">
            <a:solidFill>
              <a:srgbClr val="006464"/>
            </a:solidFill>
            <a:prstDash val="solid"/>
            <a:round/>
            <a:headEnd len="sm" w="sm" type="none"/>
            <a:tailEnd len="sm" w="sm" type="none"/>
          </a:ln>
          <a:effectLst>
            <a:outerShdw blurRad="38100" rotWithShape="0" dir="5400000" dist="20000">
              <a:srgbClr val="808080">
                <a:alpha val="37647"/>
              </a:srgbClr>
            </a:outerShdw>
          </a:effectLst>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1800"/>
              <a:buFont typeface="Calibri"/>
              <a:buNone/>
            </a:pPr>
            <a:r>
              <a:rPr b="1" i="0" lang="en-US" sz="1800" u="none" cap="none" strike="noStrike">
                <a:solidFill>
                  <a:srgbClr val="3C3C3C"/>
                </a:solidFill>
                <a:latin typeface="Calibri"/>
                <a:ea typeface="Calibri"/>
                <a:cs typeface="Calibri"/>
                <a:sym typeface="Calibri"/>
              </a:rPr>
              <a:t>Quality-driven</a:t>
            </a:r>
            <a:endParaRPr/>
          </a:p>
        </p:txBody>
      </p:sp>
      <p:sp>
        <p:nvSpPr>
          <p:cNvPr id="202" name="Google Shape;202;p20"/>
          <p:cNvSpPr txBox="1"/>
          <p:nvPr/>
        </p:nvSpPr>
        <p:spPr>
          <a:xfrm>
            <a:off x="2411412" y="3398837"/>
            <a:ext cx="686729" cy="367666"/>
          </a:xfrm>
          <a:prstGeom prst="rect">
            <a:avLst/>
          </a:prstGeom>
          <a:gradFill>
            <a:gsLst>
              <a:gs pos="0">
                <a:srgbClr val="CDD7AE"/>
              </a:gs>
              <a:gs pos="35000">
                <a:srgbClr val="DBE2C7"/>
              </a:gs>
              <a:gs pos="100000">
                <a:srgbClr val="F2F4E9"/>
              </a:gs>
            </a:gsLst>
            <a:lin ang="16200000" scaled="0"/>
          </a:gradFill>
          <a:ln cap="flat" cmpd="sng" w="9525">
            <a:solidFill>
              <a:srgbClr val="647300"/>
            </a:solidFill>
            <a:prstDash val="solid"/>
            <a:round/>
            <a:headEnd len="sm" w="sm" type="none"/>
            <a:tailEnd len="sm" w="sm" type="none"/>
          </a:ln>
          <a:effectLst>
            <a:outerShdw blurRad="38100" rotWithShape="0" dir="5400000" dist="20000">
              <a:srgbClr val="808080">
                <a:alpha val="37647"/>
              </a:srgbClr>
            </a:outerShdw>
          </a:effectLst>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3C3C3C"/>
              </a:buClr>
              <a:buSzPts val="1800"/>
              <a:buFont typeface="Calibri"/>
              <a:buNone/>
            </a:pPr>
            <a:r>
              <a:rPr b="0" i="0" lang="en-US" sz="1800" u="none" cap="none" strike="noStrike">
                <a:solidFill>
                  <a:srgbClr val="3C3C3C"/>
                </a:solidFill>
                <a:latin typeface="Calibri"/>
                <a:ea typeface="Calibri"/>
                <a:cs typeface="Calibri"/>
                <a:sym typeface="Calibri"/>
              </a:rPr>
              <a:t>Rapid</a:t>
            </a:r>
            <a:endParaRPr/>
          </a:p>
        </p:txBody>
      </p:sp>
      <p:sp>
        <p:nvSpPr>
          <p:cNvPr id="203" name="Google Shape;203;p20"/>
          <p:cNvSpPr txBox="1"/>
          <p:nvPr/>
        </p:nvSpPr>
        <p:spPr>
          <a:xfrm>
            <a:off x="1041320" y="1557337"/>
            <a:ext cx="7450298" cy="1285241"/>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3C3C3C"/>
              </a:buClr>
              <a:buSzPts val="4000"/>
              <a:buFont typeface="Calibri"/>
              <a:buNone/>
            </a:pPr>
            <a:r>
              <a:rPr b="0" i="0" lang="en-US" sz="4000" u="none" cap="none" strike="noStrike">
                <a:solidFill>
                  <a:srgbClr val="3C3C3C"/>
                </a:solidFill>
                <a:latin typeface="Calibri"/>
                <a:ea typeface="Calibri"/>
                <a:cs typeface="Calibri"/>
                <a:sym typeface="Calibri"/>
              </a:rPr>
              <a:t>Agile is not a process, </a:t>
            </a:r>
            <a:endParaRPr/>
          </a:p>
          <a:p>
            <a:pPr indent="0" lvl="0" marL="0" marR="0" rtl="0" algn="ctr">
              <a:lnSpc>
                <a:spcPct val="100000"/>
              </a:lnSpc>
              <a:spcBef>
                <a:spcPts val="0"/>
              </a:spcBef>
              <a:spcAft>
                <a:spcPts val="0"/>
              </a:spcAft>
              <a:buClr>
                <a:srgbClr val="3C3C3C"/>
              </a:buClr>
              <a:buSzPts val="4000"/>
              <a:buFont typeface="Calibri"/>
              <a:buNone/>
            </a:pPr>
            <a:r>
              <a:rPr b="0" i="0" lang="en-US" sz="4000" u="none" cap="none" strike="noStrike">
                <a:solidFill>
                  <a:srgbClr val="3C3C3C"/>
                </a:solidFill>
                <a:latin typeface="Calibri"/>
                <a:ea typeface="Calibri"/>
                <a:cs typeface="Calibri"/>
                <a:sym typeface="Calibri"/>
              </a:rPr>
              <a:t>it’s a philosophy or set of values</a:t>
            </a:r>
            <a:endParaRPr/>
          </a:p>
        </p:txBody>
      </p:sp>
      <p:pic>
        <p:nvPicPr>
          <p:cNvPr id="204" name="Google Shape;204;p20"/>
          <p:cNvPicPr preferRelativeResize="0"/>
          <p:nvPr/>
        </p:nvPicPr>
        <p:blipFill rotWithShape="1">
          <a:blip r:embed="rId3">
            <a:alphaModFix/>
          </a:blip>
          <a:srcRect b="0" l="0" r="0" t="0"/>
          <a:stretch/>
        </p:blipFill>
        <p:spPr>
          <a:xfrm>
            <a:off x="661987" y="1247775"/>
            <a:ext cx="7440693" cy="4150837"/>
          </a:xfrm>
          <a:prstGeom prst="rect">
            <a:avLst/>
          </a:prstGeom>
          <a:noFill/>
          <a:ln>
            <a:noFill/>
          </a:ln>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1"/>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b="1" lang="en-US" sz="1400">
                <a:solidFill>
                  <a:srgbClr val="B4DCF5"/>
                </a:solidFill>
              </a:rPr>
              <a:t>‹#›</a:t>
            </a:fld>
            <a:endParaRPr/>
          </a:p>
        </p:txBody>
      </p:sp>
      <p:sp>
        <p:nvSpPr>
          <p:cNvPr id="210" name="Google Shape;210;p21"/>
          <p:cNvSpPr txBox="1"/>
          <p:nvPr>
            <p:ph idx="4294967295" type="title"/>
          </p:nvPr>
        </p:nvSpPr>
        <p:spPr>
          <a:xfrm>
            <a:off x="0" y="317500"/>
            <a:ext cx="7921625" cy="86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b="0" i="0" lang="en-US" sz="4400" u="none" cap="none" strike="noStrike">
                <a:solidFill>
                  <a:schemeClr val="accent1"/>
                </a:solidFill>
                <a:latin typeface="Calibri"/>
                <a:ea typeface="Calibri"/>
                <a:cs typeface="Calibri"/>
                <a:sym typeface="Calibri"/>
              </a:rPr>
              <a:t>	Agile Delivery Model</a:t>
            </a:r>
            <a:endParaRPr b="0" i="0" sz="4400" u="none" cap="none" strike="noStrike">
              <a:solidFill>
                <a:schemeClr val="accent1"/>
              </a:solidFill>
              <a:latin typeface="Calibri"/>
              <a:ea typeface="Calibri"/>
              <a:cs typeface="Calibri"/>
              <a:sym typeface="Calibri"/>
            </a:endParaRPr>
          </a:p>
        </p:txBody>
      </p:sp>
      <p:sp>
        <p:nvSpPr>
          <p:cNvPr id="211" name="Google Shape;211;p21"/>
          <p:cNvSpPr txBox="1"/>
          <p:nvPr/>
        </p:nvSpPr>
        <p:spPr>
          <a:xfrm>
            <a:off x="611186" y="1533379"/>
            <a:ext cx="7921625" cy="477054"/>
          </a:xfrm>
          <a:prstGeom prst="rect">
            <a:avLst/>
          </a:prstGeom>
          <a:noFill/>
          <a:ln>
            <a:noFill/>
          </a:ln>
        </p:spPr>
        <p:txBody>
          <a:bodyPr anchorCtr="0" anchor="t" bIns="45700" lIns="45700" spcFirstLastPara="1" rIns="45700" wrap="square" tIns="45700">
            <a:noAutofit/>
          </a:bodyPr>
          <a:lstStyle/>
          <a:p>
            <a:pPr indent="-342900" lvl="0" marL="342900" marR="0" rtl="0" algn="l">
              <a:lnSpc>
                <a:spcPct val="100000"/>
              </a:lnSpc>
              <a:spcBef>
                <a:spcPts val="0"/>
              </a:spcBef>
              <a:spcAft>
                <a:spcPts val="0"/>
              </a:spcAft>
              <a:buClr>
                <a:srgbClr val="3C3C3C"/>
              </a:buClr>
              <a:buSzPts val="2500"/>
              <a:buFont typeface="Arial"/>
              <a:buChar char="•"/>
            </a:pPr>
            <a:r>
              <a:rPr b="0" i="0" lang="en-US" sz="2500" u="none" cap="none" strike="noStrike">
                <a:solidFill>
                  <a:srgbClr val="3C3C3C"/>
                </a:solidFill>
                <a:latin typeface="Calibri"/>
                <a:ea typeface="Calibri"/>
                <a:cs typeface="Calibri"/>
                <a:sym typeface="Calibri"/>
              </a:rPr>
              <a:t>Iterative Development</a:t>
            </a:r>
            <a:endParaRPr b="0" i="0" sz="2500" u="none" cap="none" strike="noStrike">
              <a:solidFill>
                <a:srgbClr val="64645A"/>
              </a:solidFill>
              <a:latin typeface="Calibri"/>
              <a:ea typeface="Calibri"/>
              <a:cs typeface="Calibri"/>
              <a:sym typeface="Calibri"/>
            </a:endParaRPr>
          </a:p>
        </p:txBody>
      </p:sp>
      <p:sp>
        <p:nvSpPr>
          <p:cNvPr id="212" name="Google Shape;212;p21"/>
          <p:cNvSpPr txBox="1"/>
          <p:nvPr/>
        </p:nvSpPr>
        <p:spPr>
          <a:xfrm>
            <a:off x="611187" y="2124185"/>
            <a:ext cx="7921625" cy="477054"/>
          </a:xfrm>
          <a:prstGeom prst="rect">
            <a:avLst/>
          </a:prstGeom>
          <a:noFill/>
          <a:ln>
            <a:noFill/>
          </a:ln>
        </p:spPr>
        <p:txBody>
          <a:bodyPr anchorCtr="0" anchor="t" bIns="45700" lIns="45700" spcFirstLastPara="1" rIns="45700" wrap="square" tIns="45700">
            <a:noAutofit/>
          </a:bodyPr>
          <a:lstStyle/>
          <a:p>
            <a:pPr indent="-342900" lvl="0" marL="342900" marR="0" rtl="0" algn="l">
              <a:lnSpc>
                <a:spcPct val="100000"/>
              </a:lnSpc>
              <a:spcBef>
                <a:spcPts val="0"/>
              </a:spcBef>
              <a:spcAft>
                <a:spcPts val="0"/>
              </a:spcAft>
              <a:buClr>
                <a:srgbClr val="3C3C3C"/>
              </a:buClr>
              <a:buSzPts val="2500"/>
              <a:buFont typeface="Arial"/>
              <a:buChar char="•"/>
            </a:pPr>
            <a:r>
              <a:rPr b="0" i="0" lang="en-US" sz="2500" u="none" cap="none" strike="noStrike">
                <a:solidFill>
                  <a:srgbClr val="3C3C3C"/>
                </a:solidFill>
                <a:latin typeface="Calibri"/>
                <a:ea typeface="Calibri"/>
                <a:cs typeface="Calibri"/>
                <a:sym typeface="Calibri"/>
              </a:rPr>
              <a:t>Respond to changes</a:t>
            </a:r>
            <a:endParaRPr b="0" i="0" sz="2500" u="none" cap="none" strike="noStrike">
              <a:solidFill>
                <a:srgbClr val="64645A"/>
              </a:solidFill>
              <a:latin typeface="Calibri"/>
              <a:ea typeface="Calibri"/>
              <a:cs typeface="Calibri"/>
              <a:sym typeface="Calibri"/>
            </a:endParaRPr>
          </a:p>
        </p:txBody>
      </p:sp>
      <p:sp>
        <p:nvSpPr>
          <p:cNvPr id="213" name="Google Shape;213;p21"/>
          <p:cNvSpPr txBox="1"/>
          <p:nvPr/>
        </p:nvSpPr>
        <p:spPr>
          <a:xfrm>
            <a:off x="611187" y="2714991"/>
            <a:ext cx="7921625" cy="477054"/>
          </a:xfrm>
          <a:prstGeom prst="rect">
            <a:avLst/>
          </a:prstGeom>
          <a:noFill/>
          <a:ln>
            <a:noFill/>
          </a:ln>
        </p:spPr>
        <p:txBody>
          <a:bodyPr anchorCtr="0" anchor="t" bIns="45700" lIns="45700" spcFirstLastPara="1" rIns="45700" wrap="square" tIns="45700">
            <a:noAutofit/>
          </a:bodyPr>
          <a:lstStyle/>
          <a:p>
            <a:pPr indent="-342900" lvl="0" marL="342900" marR="0" rtl="0" algn="l">
              <a:lnSpc>
                <a:spcPct val="100000"/>
              </a:lnSpc>
              <a:spcBef>
                <a:spcPts val="0"/>
              </a:spcBef>
              <a:spcAft>
                <a:spcPts val="0"/>
              </a:spcAft>
              <a:buClr>
                <a:srgbClr val="3C3C3C"/>
              </a:buClr>
              <a:buSzPts val="2500"/>
              <a:buFont typeface="Arial"/>
              <a:buChar char="•"/>
            </a:pPr>
            <a:r>
              <a:rPr b="0" i="0" lang="en-US" sz="2500" u="none" cap="none" strike="noStrike">
                <a:solidFill>
                  <a:srgbClr val="3C3C3C"/>
                </a:solidFill>
                <a:latin typeface="Calibri"/>
                <a:ea typeface="Calibri"/>
                <a:cs typeface="Calibri"/>
                <a:sym typeface="Calibri"/>
              </a:rPr>
              <a:t>Continuous Integration</a:t>
            </a:r>
            <a:endParaRPr b="0" i="0" sz="2500" u="none" cap="none" strike="noStrike">
              <a:solidFill>
                <a:srgbClr val="64645A"/>
              </a:solidFill>
              <a:latin typeface="Calibri"/>
              <a:ea typeface="Calibri"/>
              <a:cs typeface="Calibri"/>
              <a:sym typeface="Calibri"/>
            </a:endParaRPr>
          </a:p>
        </p:txBody>
      </p:sp>
      <p:sp>
        <p:nvSpPr>
          <p:cNvPr id="214" name="Google Shape;214;p21"/>
          <p:cNvSpPr txBox="1"/>
          <p:nvPr/>
        </p:nvSpPr>
        <p:spPr>
          <a:xfrm>
            <a:off x="611187" y="3192045"/>
            <a:ext cx="7921625" cy="477054"/>
          </a:xfrm>
          <a:prstGeom prst="rect">
            <a:avLst/>
          </a:prstGeom>
          <a:noFill/>
          <a:ln>
            <a:noFill/>
          </a:ln>
        </p:spPr>
        <p:txBody>
          <a:bodyPr anchorCtr="0" anchor="t" bIns="45700" lIns="45700" spcFirstLastPara="1" rIns="45700" wrap="square" tIns="45700">
            <a:noAutofit/>
          </a:bodyPr>
          <a:lstStyle/>
          <a:p>
            <a:pPr indent="-342900" lvl="0" marL="342900" marR="0" rtl="0" algn="l">
              <a:lnSpc>
                <a:spcPct val="100000"/>
              </a:lnSpc>
              <a:spcBef>
                <a:spcPts val="0"/>
              </a:spcBef>
              <a:spcAft>
                <a:spcPts val="0"/>
              </a:spcAft>
              <a:buClr>
                <a:srgbClr val="3C3C3C"/>
              </a:buClr>
              <a:buSzPts val="2500"/>
              <a:buFont typeface="Arial"/>
              <a:buChar char="•"/>
            </a:pPr>
            <a:r>
              <a:rPr b="0" i="0" lang="en-US" sz="2500" u="none" cap="none" strike="noStrike">
                <a:solidFill>
                  <a:srgbClr val="3C3C3C"/>
                </a:solidFill>
                <a:latin typeface="Calibri"/>
                <a:ea typeface="Calibri"/>
                <a:cs typeface="Calibri"/>
                <a:sym typeface="Calibri"/>
              </a:rPr>
              <a:t>Ensures Transparency</a:t>
            </a:r>
            <a:endParaRPr b="0" i="0" sz="2500" u="none" cap="none" strike="noStrike">
              <a:solidFill>
                <a:srgbClr val="64645A"/>
              </a:solidFill>
              <a:latin typeface="Calibri"/>
              <a:ea typeface="Calibri"/>
              <a:cs typeface="Calibri"/>
              <a:sym typeface="Calibri"/>
            </a:endParaRPr>
          </a:p>
        </p:txBody>
      </p:sp>
      <p:sp>
        <p:nvSpPr>
          <p:cNvPr id="215" name="Google Shape;215;p21"/>
          <p:cNvSpPr txBox="1"/>
          <p:nvPr/>
        </p:nvSpPr>
        <p:spPr>
          <a:xfrm>
            <a:off x="611185" y="3630743"/>
            <a:ext cx="7921625" cy="477054"/>
          </a:xfrm>
          <a:prstGeom prst="rect">
            <a:avLst/>
          </a:prstGeom>
          <a:noFill/>
          <a:ln>
            <a:noFill/>
          </a:ln>
        </p:spPr>
        <p:txBody>
          <a:bodyPr anchorCtr="0" anchor="t" bIns="45700" lIns="45700" spcFirstLastPara="1" rIns="45700" wrap="square" tIns="45700">
            <a:noAutofit/>
          </a:bodyPr>
          <a:lstStyle/>
          <a:p>
            <a:pPr indent="-342900" lvl="0" marL="342900" marR="0" rtl="0" algn="l">
              <a:lnSpc>
                <a:spcPct val="100000"/>
              </a:lnSpc>
              <a:spcBef>
                <a:spcPts val="0"/>
              </a:spcBef>
              <a:spcAft>
                <a:spcPts val="0"/>
              </a:spcAft>
              <a:buClr>
                <a:srgbClr val="3C3C3C"/>
              </a:buClr>
              <a:buSzPts val="2500"/>
              <a:buFont typeface="Arial"/>
              <a:buChar char="•"/>
            </a:pPr>
            <a:r>
              <a:rPr b="0" i="0" lang="en-US" sz="2500" u="none" cap="none" strike="noStrike">
                <a:solidFill>
                  <a:srgbClr val="3C3C3C"/>
                </a:solidFill>
                <a:latin typeface="Calibri"/>
                <a:ea typeface="Calibri"/>
                <a:cs typeface="Calibri"/>
                <a:sym typeface="Calibri"/>
              </a:rPr>
              <a:t>Delivers Workable Software</a:t>
            </a:r>
            <a:endParaRPr b="0" i="0" sz="2500" u="none" cap="none" strike="noStrike">
              <a:solidFill>
                <a:srgbClr val="64645A"/>
              </a:solidFill>
              <a:latin typeface="Calibri"/>
              <a:ea typeface="Calibri"/>
              <a:cs typeface="Calibri"/>
              <a:sym typeface="Calibri"/>
            </a:endParaRPr>
          </a:p>
        </p:txBody>
      </p:sp>
      <p:sp>
        <p:nvSpPr>
          <p:cNvPr id="216" name="Google Shape;216;p21"/>
          <p:cNvSpPr txBox="1"/>
          <p:nvPr/>
        </p:nvSpPr>
        <p:spPr>
          <a:xfrm>
            <a:off x="611183" y="4107797"/>
            <a:ext cx="7921625" cy="477054"/>
          </a:xfrm>
          <a:prstGeom prst="rect">
            <a:avLst/>
          </a:prstGeom>
          <a:noFill/>
          <a:ln>
            <a:noFill/>
          </a:ln>
        </p:spPr>
        <p:txBody>
          <a:bodyPr anchorCtr="0" anchor="t" bIns="45700" lIns="45700" spcFirstLastPara="1" rIns="45700" wrap="square" tIns="45700">
            <a:noAutofit/>
          </a:bodyPr>
          <a:lstStyle/>
          <a:p>
            <a:pPr indent="-342900" lvl="0" marL="342900" marR="0" rtl="0" algn="l">
              <a:lnSpc>
                <a:spcPct val="100000"/>
              </a:lnSpc>
              <a:spcBef>
                <a:spcPts val="0"/>
              </a:spcBef>
              <a:spcAft>
                <a:spcPts val="0"/>
              </a:spcAft>
              <a:buClr>
                <a:srgbClr val="3C3C3C"/>
              </a:buClr>
              <a:buSzPts val="2500"/>
              <a:buFont typeface="Arial"/>
              <a:buChar char="•"/>
            </a:pPr>
            <a:r>
              <a:rPr b="0" i="0" lang="en-US" sz="2500" u="none" cap="none" strike="noStrike">
                <a:solidFill>
                  <a:srgbClr val="3C3C3C"/>
                </a:solidFill>
                <a:latin typeface="Calibri"/>
                <a:ea typeface="Calibri"/>
                <a:cs typeface="Calibri"/>
                <a:sym typeface="Calibri"/>
              </a:rPr>
              <a:t>Delivers Value</a:t>
            </a:r>
            <a:endParaRPr b="0" i="0" sz="2500" u="none" cap="none" strike="noStrike">
              <a:solidFill>
                <a:srgbClr val="64645A"/>
              </a:solidFill>
              <a:latin typeface="Calibri"/>
              <a:ea typeface="Calibri"/>
              <a:cs typeface="Calibri"/>
              <a:sym typeface="Calibri"/>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2"/>
          <p:cNvSpPr txBox="1"/>
          <p:nvPr>
            <p:ph idx="12" type="sldNum"/>
          </p:nvPr>
        </p:nvSpPr>
        <p:spPr>
          <a:xfrm>
            <a:off x="7445375" y="6210300"/>
            <a:ext cx="312500" cy="29464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B4DCF5"/>
              </a:buClr>
              <a:buSzPts val="1400"/>
              <a:buFont typeface="Calibri"/>
              <a:buNone/>
            </a:pPr>
            <a:fld id="{00000000-1234-1234-1234-123412341234}" type="slidenum">
              <a:rPr b="1" lang="en-US" sz="1400">
                <a:solidFill>
                  <a:srgbClr val="B4DCF5"/>
                </a:solidFill>
              </a:rPr>
              <a:t>‹#›</a:t>
            </a:fld>
            <a:endParaRPr/>
          </a:p>
        </p:txBody>
      </p:sp>
      <p:sp>
        <p:nvSpPr>
          <p:cNvPr id="222" name="Google Shape;222;p22"/>
          <p:cNvSpPr txBox="1"/>
          <p:nvPr>
            <p:ph idx="4294967295" type="title"/>
          </p:nvPr>
        </p:nvSpPr>
        <p:spPr>
          <a:xfrm>
            <a:off x="0" y="317500"/>
            <a:ext cx="7921625" cy="863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b="0" i="0" lang="en-US" sz="4400" u="none" cap="none" strike="noStrike">
                <a:solidFill>
                  <a:schemeClr val="accent1"/>
                </a:solidFill>
                <a:latin typeface="Calibri"/>
                <a:ea typeface="Calibri"/>
                <a:cs typeface="Calibri"/>
                <a:sym typeface="Calibri"/>
              </a:rPr>
              <a:t>	Agile Delivery Model</a:t>
            </a:r>
            <a:endParaRPr b="0" i="0" sz="4400" u="none" cap="none" strike="noStrike">
              <a:solidFill>
                <a:schemeClr val="accent1"/>
              </a:solidFill>
              <a:latin typeface="Calibri"/>
              <a:ea typeface="Calibri"/>
              <a:cs typeface="Calibri"/>
              <a:sym typeface="Calibri"/>
            </a:endParaRPr>
          </a:p>
        </p:txBody>
      </p:sp>
      <p:pic>
        <p:nvPicPr>
          <p:cNvPr id="223" name="Google Shape;223;p22"/>
          <p:cNvPicPr preferRelativeResize="0"/>
          <p:nvPr/>
        </p:nvPicPr>
        <p:blipFill rotWithShape="1">
          <a:blip r:embed="rId3">
            <a:alphaModFix/>
          </a:blip>
          <a:srcRect b="0" l="0" r="0" t="0"/>
          <a:stretch/>
        </p:blipFill>
        <p:spPr>
          <a:xfrm>
            <a:off x="548640" y="1422007"/>
            <a:ext cx="6175717" cy="3923221"/>
          </a:xfrm>
          <a:prstGeom prst="rect">
            <a:avLst/>
          </a:prstGeom>
          <a:noFill/>
          <a:ln>
            <a:noFill/>
          </a:ln>
        </p:spPr>
      </p:pic>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name="LightsOn">
  <a:themeElements>
    <a:clrScheme name="LightsOn">
      <a:dk1>
        <a:srgbClr val="000000"/>
      </a:dk1>
      <a:lt1>
        <a:srgbClr val="FFFFFF"/>
      </a:lt1>
      <a:dk2>
        <a:srgbClr val="A7A7A7"/>
      </a:dk2>
      <a:lt2>
        <a:srgbClr val="535353"/>
      </a:lt2>
      <a:accent1>
        <a:srgbClr val="0F4D78"/>
      </a:accent1>
      <a:accent2>
        <a:srgbClr val="82BEE6"/>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ightsOn">
  <a:themeElements>
    <a:clrScheme name="LightsOn">
      <a:dk1>
        <a:srgbClr val="64645A"/>
      </a:dk1>
      <a:lt1>
        <a:srgbClr val="FFFFF0"/>
      </a:lt1>
      <a:dk2>
        <a:srgbClr val="A7A7A7"/>
      </a:dk2>
      <a:lt2>
        <a:srgbClr val="535353"/>
      </a:lt2>
      <a:accent1>
        <a:srgbClr val="0F4D78"/>
      </a:accent1>
      <a:accent2>
        <a:srgbClr val="82BEE6"/>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