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684" r:id="rId2"/>
    <p:sldId id="682" r:id="rId3"/>
    <p:sldId id="692" r:id="rId4"/>
    <p:sldId id="693" r:id="rId5"/>
  </p:sldIdLst>
  <p:sldSz cx="9144000" cy="6858000" type="screen4x3"/>
  <p:notesSz cx="69469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CC0000"/>
    <a:srgbClr val="0000FF"/>
    <a:srgbClr val="009900"/>
    <a:srgbClr val="CCFF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1449"/>
  </p:normalViewPr>
  <p:slideViewPr>
    <p:cSldViewPr>
      <p:cViewPr varScale="1">
        <p:scale>
          <a:sx n="63" d="100"/>
          <a:sy n="63" d="100"/>
        </p:scale>
        <p:origin x="1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120" y="176"/>
      </p:cViewPr>
      <p:guideLst>
        <p:guide orient="horz" pos="2920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t" anchorCtr="0" compatLnSpc="1">
            <a:prstTxWarp prst="textNoShape">
              <a:avLst/>
            </a:prstTxWarp>
          </a:bodyPr>
          <a:lstStyle>
            <a:lvl1pPr defTabSz="927019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t" anchorCtr="0" compatLnSpc="1">
            <a:prstTxWarp prst="textNoShape">
              <a:avLst/>
            </a:prstTxWarp>
          </a:bodyPr>
          <a:lstStyle>
            <a:lvl1pPr algn="r" defTabSz="927019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b" anchorCtr="0" compatLnSpc="1">
            <a:prstTxWarp prst="textNoShape">
              <a:avLst/>
            </a:prstTxWarp>
          </a:bodyPr>
          <a:lstStyle>
            <a:lvl1pPr defTabSz="927019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074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A42A7B-EA11-854F-9B63-B530E639D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t" anchorCtr="0" compatLnSpc="1">
            <a:prstTxWarp prst="textNoShape">
              <a:avLst/>
            </a:prstTxWarp>
          </a:bodyPr>
          <a:lstStyle>
            <a:lvl1pPr defTabSz="927019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t" anchorCtr="0" compatLnSpc="1">
            <a:prstTxWarp prst="textNoShape">
              <a:avLst/>
            </a:prstTxWarp>
          </a:bodyPr>
          <a:lstStyle>
            <a:lvl1pPr algn="r" defTabSz="927019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95325"/>
            <a:ext cx="463391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03725"/>
            <a:ext cx="50958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b" anchorCtr="0" compatLnSpc="1">
            <a:prstTxWarp prst="textNoShape">
              <a:avLst/>
            </a:prstTxWarp>
          </a:bodyPr>
          <a:lstStyle>
            <a:lvl1pPr defTabSz="927019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074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0" tIns="46330" rIns="92660" bIns="4633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ACB8A58-7A19-984D-906B-554A3C9B5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483AD7-462C-944F-B338-EE5CF0588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E98CD85-B253-8348-AF24-346E018EB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7400D4C-FB4D-3845-B48D-4667F122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6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DC5D5C6-CBF3-C34D-A497-F829C486B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84DBDBB-AADA-D74F-A9A2-BF62995D2B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F3E2899-012A-434B-A598-6B775008A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6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99A362F-FC3B-0A44-8AF8-F61371742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1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DB7E7C1-1A3D-9349-BFBD-67704329E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6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E57B213-C964-B24A-862E-5681A833D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47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E190B5-8DFA-A148-8E1D-86E1B3D90E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38" y="6472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A384174-9CD3-AA41-A517-E4876F5B6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36650"/>
            <a:ext cx="8229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Tw Cen MT" panose="020B0602020104020603" pitchFamily="34" charset="0"/>
          <a:ea typeface="ＭＳ Ｐゴシック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200"/>
        </a:spcAft>
        <a:buClr>
          <a:schemeClr val="tx2"/>
        </a:buClr>
        <a:buFont typeface="Wingdings" charset="2"/>
        <a:buChar char="§"/>
        <a:defRPr sz="4000" kern="1200">
          <a:solidFill>
            <a:schemeClr val="tx1"/>
          </a:solidFill>
          <a:latin typeface="Tw Cen MT" panose="020B0602020104020603" pitchFamily="34" charset="0"/>
          <a:ea typeface="ＭＳ Ｐゴシック" charset="0"/>
          <a:cs typeface="Verdana" panose="020B0604030504040204" pitchFamily="34" charset="0"/>
        </a:defRPr>
      </a:lvl1pPr>
      <a:lvl2pPr marL="742950" indent="-285750" algn="l" rtl="0" eaLnBrk="0" fontAlgn="base" hangingPunct="0">
        <a:spcBef>
          <a:spcPct val="0"/>
        </a:spcBef>
        <a:spcAft>
          <a:spcPts val="200"/>
        </a:spcAft>
        <a:buFont typeface="Arial" charset="0"/>
        <a:buChar char="•"/>
        <a:defRPr sz="3600" kern="1200">
          <a:solidFill>
            <a:schemeClr val="tx1"/>
          </a:solidFill>
          <a:latin typeface="Tw Cen MT" panose="020B0602020104020603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spcBef>
          <a:spcPct val="0"/>
        </a:spcBef>
        <a:spcAft>
          <a:spcPts val="20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spcBef>
          <a:spcPct val="0"/>
        </a:spcBef>
        <a:spcAft>
          <a:spcPts val="20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spcBef>
          <a:spcPct val="0"/>
        </a:spcBef>
        <a:spcAft>
          <a:spcPts val="200"/>
        </a:spcAft>
        <a:buFont typeface="Arial" charset="0"/>
        <a:buChar char="»"/>
        <a:defRPr sz="2800" kern="1200">
          <a:solidFill>
            <a:schemeClr val="tx1"/>
          </a:solidFill>
          <a:latin typeface="Tw Cen MT" panose="020B0602020104020603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LEADS-4-NDP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28" y="3255772"/>
            <a:ext cx="38100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5" y="1875197"/>
            <a:ext cx="4530427" cy="113487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" y="3810000"/>
            <a:ext cx="38100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628" y="1077293"/>
            <a:ext cx="3436546" cy="15774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52238" y="2575806"/>
            <a:ext cx="2888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67171"/>
                </a:solidFill>
                <a:latin typeface="Calibri" charset="0"/>
                <a:ea typeface="Times New Roman" charset="0"/>
                <a:cs typeface="Times New Roman" charset="0"/>
              </a:rPr>
              <a:t>Grant no.</a:t>
            </a:r>
            <a:r>
              <a:rPr lang="en-US" dirty="0">
                <a:solidFill>
                  <a:srgbClr val="767171"/>
                </a:solidFill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dirty="0">
                <a:solidFill>
                  <a:srgbClr val="767171"/>
                </a:solidFill>
                <a:latin typeface="Calibri" charset="0"/>
                <a:ea typeface="Times New Roman" charset="0"/>
                <a:cs typeface="Times New Roman" charset="0"/>
              </a:rPr>
              <a:t>RE-70-17-0094-17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81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w Cen MT" charset="0"/>
                <a:ea typeface="ＭＳ Ｐゴシック" charset="-128"/>
                <a:cs typeface="Verdana" charset="0"/>
              </a:rPr>
              <a:t>Agenda</a:t>
            </a:r>
            <a:endParaRPr lang="x-none" altLang="x-none" dirty="0">
              <a:latin typeface="Tw Cen MT" charset="0"/>
              <a:ea typeface="ＭＳ Ｐゴシック" charset="-128"/>
              <a:cs typeface="Verdana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4400" dirty="0"/>
              <a:t>Welcome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/>
              <a:t>Around the room – brief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/>
              <a:t>Why LEADS?</a:t>
            </a:r>
          </a:p>
          <a:p>
            <a:pPr lvl="1"/>
            <a:r>
              <a:rPr lang="en-US" sz="4000" dirty="0"/>
              <a:t>Advisory Board and Mentors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/>
              <a:t>Agenda and logistics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Ice breaker (question) </a:t>
            </a:r>
            <a:endParaRPr lang="en-US" altLang="x-none" sz="4400" dirty="0">
              <a:latin typeface="Tw Cen MT" charset="0"/>
              <a:ea typeface="ＭＳ Ｐゴシック" charset="-128"/>
              <a:cs typeface="Verdan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w Cen MT" charset="0"/>
                <a:ea typeface="ＭＳ Ｐゴシック" charset="-128"/>
                <a:cs typeface="Verdana" charset="0"/>
              </a:rPr>
              <a:t>Agenda</a:t>
            </a:r>
            <a:endParaRPr lang="x-none" altLang="x-none" dirty="0">
              <a:latin typeface="Tw Cen MT" charset="0"/>
              <a:ea typeface="ＭＳ Ｐゴシック" charset="-128"/>
              <a:cs typeface="Verdana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0067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400" strike="sngStrike" dirty="0"/>
              <a:t>Welcome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strike="sngStrike" dirty="0"/>
              <a:t>Around the room – brief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/>
              <a:t>Agenda and logistics</a:t>
            </a:r>
          </a:p>
          <a:p>
            <a:pPr lvl="1"/>
            <a:r>
              <a:rPr lang="en-US" dirty="0"/>
              <a:t>Schedule, Bb/Db</a:t>
            </a:r>
          </a:p>
          <a:p>
            <a:pPr lvl="1"/>
            <a:r>
              <a:rPr lang="en-US" dirty="0"/>
              <a:t>Asking for help</a:t>
            </a:r>
          </a:p>
          <a:p>
            <a:pPr lvl="1"/>
            <a:r>
              <a:rPr lang="en-US" dirty="0"/>
              <a:t>Evaluation Feedback</a:t>
            </a:r>
          </a:p>
          <a:p>
            <a:pPr marL="1771650" lvl="3" indent="-457200">
              <a:buFont typeface="Courier New" charset="0"/>
              <a:buChar char="o"/>
            </a:pPr>
            <a:r>
              <a:rPr lang="en-US" dirty="0"/>
              <a:t>Second run, Drexel’s academic schedule</a:t>
            </a:r>
          </a:p>
          <a:p>
            <a:pPr marL="1771650" lvl="3" indent="-457200">
              <a:buFont typeface="Courier New" charset="0"/>
              <a:buChar char="o"/>
            </a:pPr>
            <a:r>
              <a:rPr lang="en-US" dirty="0"/>
              <a:t>Sustainability</a:t>
            </a:r>
          </a:p>
          <a:p>
            <a:pPr lvl="1"/>
            <a:r>
              <a:rPr lang="en-US" dirty="0"/>
              <a:t>Your communication plan + Blogging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Ice breaker (question) </a:t>
            </a:r>
            <a:endParaRPr lang="en-US" altLang="x-none" sz="3600" dirty="0">
              <a:latin typeface="Tw Cen MT" charset="0"/>
              <a:ea typeface="ＭＳ Ｐゴシック" charset="-128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6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en-US" dirty="0"/>
              <a:t>Ice breaker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00675"/>
          </a:xfrm>
        </p:spPr>
        <p:txBody>
          <a:bodyPr/>
          <a:lstStyle/>
          <a:p>
            <a:pPr lvl="0"/>
            <a:r>
              <a:rPr lang="en-US" sz="2400" dirty="0"/>
              <a:t>Have you ever met anyone famous?</a:t>
            </a:r>
          </a:p>
          <a:p>
            <a:pPr lvl="0"/>
            <a:r>
              <a:rPr lang="en-US" sz="2400" dirty="0"/>
              <a:t>What are you reading right now?</a:t>
            </a:r>
          </a:p>
          <a:p>
            <a:pPr lvl="0"/>
            <a:r>
              <a:rPr lang="en-US" sz="2400" dirty="0"/>
              <a:t>If you could pick up a new skill in an instant what would it be?</a:t>
            </a:r>
          </a:p>
          <a:p>
            <a:pPr lvl="0"/>
            <a:r>
              <a:rPr lang="en-US" sz="2400" dirty="0"/>
              <a:t>Do you any favorite quotes or pieces of advice?  Please share</a:t>
            </a:r>
          </a:p>
          <a:p>
            <a:pPr lvl="0"/>
            <a:r>
              <a:rPr lang="en-US" sz="2400" dirty="0"/>
              <a:t>Have you traveled or visited any place recently for the first time? (It can be a local place)</a:t>
            </a:r>
          </a:p>
          <a:p>
            <a:pPr lvl="0"/>
            <a:r>
              <a:rPr lang="en-US" sz="2400" dirty="0"/>
              <a:t>Have you witnessed anything lately (e.g., like a random act of kindness, or something very silly) that made you smile or laugh?</a:t>
            </a:r>
          </a:p>
          <a:p>
            <a:pPr lvl="0"/>
            <a:r>
              <a:rPr lang="en-US" sz="2400" dirty="0"/>
              <a:t>What is your absolute, most favorite dessert?</a:t>
            </a:r>
          </a:p>
          <a:p>
            <a:pPr lvl="0"/>
            <a:r>
              <a:rPr lang="en-US" sz="2400" dirty="0"/>
              <a:t>Do you have a favorite charity that you wish more people would give to?</a:t>
            </a:r>
          </a:p>
          <a:p>
            <a:pPr lvl="0"/>
            <a:r>
              <a:rPr lang="en-US" sz="2400" dirty="0"/>
              <a:t>Do you (or have you) ever collected anything to build a collection?</a:t>
            </a:r>
          </a:p>
          <a:p>
            <a:pPr lvl="0"/>
            <a:r>
              <a:rPr lang="en-US" sz="2400" dirty="0"/>
              <a:t>How do you navigate your daily hours? In other words, do you consider yourself a morning person, night owl, or…?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225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Calibri</vt:lpstr>
      <vt:lpstr>Courier New</vt:lpstr>
      <vt:lpstr>Times New Roman</vt:lpstr>
      <vt:lpstr>Tw Cen MT</vt:lpstr>
      <vt:lpstr>Verdana</vt:lpstr>
      <vt:lpstr>Wingdings</vt:lpstr>
      <vt:lpstr>Office Theme</vt:lpstr>
      <vt:lpstr>Welcome to LEADS-4-NDP</vt:lpstr>
      <vt:lpstr>Agenda</vt:lpstr>
      <vt:lpstr>Agenda</vt:lpstr>
      <vt:lpstr>Ice breaker questions</vt:lpstr>
    </vt:vector>
  </TitlesOfParts>
  <Company>University of North Carolina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you???</dc:title>
  <dc:creator>jane greenberg</dc:creator>
  <cp:lastModifiedBy>Grabus,Samantha</cp:lastModifiedBy>
  <cp:revision>340</cp:revision>
  <cp:lastPrinted>2017-10-12T13:22:57Z</cp:lastPrinted>
  <dcterms:created xsi:type="dcterms:W3CDTF">1999-08-18T14:56:59Z</dcterms:created>
  <dcterms:modified xsi:type="dcterms:W3CDTF">2019-11-25T03:50:16Z</dcterms:modified>
</cp:coreProperties>
</file>