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8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EDA0-D052-40F0-AE0C-823489EA7887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60FB-4693-49AA-9A74-A178C1E1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EDA0-D052-40F0-AE0C-823489EA7887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60FB-4693-49AA-9A74-A178C1E1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EDA0-D052-40F0-AE0C-823489EA7887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60FB-4693-49AA-9A74-A178C1E1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EDA0-D052-40F0-AE0C-823489EA7887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60FB-4693-49AA-9A74-A178C1E1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50" r:id="rId12"/>
    <p:sldLayoutId id="2147483651" r:id="rId13"/>
    <p:sldLayoutId id="2147483652" r:id="rId14"/>
    <p:sldLayoutId id="214748365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Java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high-level, object-oriented language, similar to C++ but simplified to eliminate features that cause programming errors.</a:t>
            </a:r>
          </a:p>
          <a:p>
            <a:endParaRPr lang="en-US" dirty="0"/>
          </a:p>
          <a:p>
            <a:r>
              <a:rPr lang="en-US" dirty="0" smtClean="0"/>
              <a:t>The Java source codes </a:t>
            </a:r>
            <a:r>
              <a:rPr lang="en-US" b="1" dirty="0" smtClean="0"/>
              <a:t>(.java)</a:t>
            </a:r>
            <a:r>
              <a:rPr lang="en-US" dirty="0" smtClean="0"/>
              <a:t> are compiled into a format called </a:t>
            </a:r>
            <a:r>
              <a:rPr lang="en-US" b="1" dirty="0" smtClean="0"/>
              <a:t>bytecodes (.class)</a:t>
            </a:r>
            <a:r>
              <a:rPr lang="en-US" dirty="0" smtClean="0"/>
              <a:t>, which can be executed by the </a:t>
            </a:r>
            <a:r>
              <a:rPr lang="en-US" dirty="0"/>
              <a:t>J</a:t>
            </a:r>
            <a:r>
              <a:rPr lang="en-US" dirty="0" smtClean="0"/>
              <a:t>ava interpreter.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1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Brief history of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</a:t>
            </a:r>
            <a:r>
              <a:rPr lang="en-US" dirty="0" smtClean="0"/>
              <a:t>called </a:t>
            </a:r>
            <a:r>
              <a:rPr lang="en-US" dirty="0" smtClean="0"/>
              <a:t>the Oak</a:t>
            </a:r>
          </a:p>
          <a:p>
            <a:r>
              <a:rPr lang="en-US" dirty="0" smtClean="0"/>
              <a:t>Developed by Sun Microsystem’s engineer James Gosling</a:t>
            </a:r>
          </a:p>
          <a:p>
            <a:r>
              <a:rPr lang="en-US" dirty="0" smtClean="0"/>
              <a:t>Created because James was unhappy with the results he was getting with C++</a:t>
            </a:r>
          </a:p>
          <a:p>
            <a:r>
              <a:rPr lang="en-US" dirty="0" smtClean="0"/>
              <a:t>Officially launched in 1995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1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 of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Simple</a:t>
            </a:r>
          </a:p>
          <a:p>
            <a:pPr marL="0" indent="0">
              <a:buNone/>
            </a:pPr>
            <a:r>
              <a:rPr lang="en-US" dirty="0" smtClean="0"/>
              <a:t>- It has the same results as C++ while removing the unnecessary complexities of C++.</a:t>
            </a:r>
          </a:p>
          <a:p>
            <a:r>
              <a:rPr lang="en-US" b="1" dirty="0" smtClean="0"/>
              <a:t>Object-oriented</a:t>
            </a:r>
          </a:p>
          <a:p>
            <a:pPr marL="0" indent="0">
              <a:buNone/>
            </a:pPr>
            <a:r>
              <a:rPr lang="en-US" dirty="0" smtClean="0"/>
              <a:t>- Everything in Java is an object, a combination of different data and behaviors.</a:t>
            </a:r>
          </a:p>
          <a:p>
            <a:r>
              <a:rPr lang="en-US" b="1" dirty="0" smtClean="0"/>
              <a:t>Platform</a:t>
            </a:r>
            <a:r>
              <a:rPr lang="en-US" dirty="0" smtClean="0"/>
              <a:t> </a:t>
            </a:r>
            <a:r>
              <a:rPr lang="en-US" b="1" dirty="0" smtClean="0"/>
              <a:t>Independent</a:t>
            </a:r>
          </a:p>
          <a:p>
            <a:pPr marL="0" indent="0">
              <a:buNone/>
            </a:pPr>
            <a:r>
              <a:rPr lang="en-US" dirty="0" smtClean="0"/>
              <a:t>- Java is a write once, run anywhere language. It can run on multiple operating systems.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34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Secured</a:t>
            </a:r>
          </a:p>
          <a:p>
            <a:pPr marL="0" indent="0">
              <a:buNone/>
            </a:pPr>
            <a:r>
              <a:rPr lang="en-US" dirty="0" smtClean="0"/>
              <a:t>- Java run inside a virtual machine sandbox securing your programs.</a:t>
            </a:r>
          </a:p>
          <a:p>
            <a:r>
              <a:rPr lang="en-US" b="1" dirty="0" smtClean="0"/>
              <a:t>Architecture-neutral</a:t>
            </a:r>
          </a:p>
          <a:p>
            <a:pPr marL="0" indent="0">
              <a:buNone/>
            </a:pPr>
            <a:r>
              <a:rPr lang="en-US" dirty="0" smtClean="0"/>
              <a:t>- The memory is fixed to 4 bytes in either 32-bit or 64-bit systems.</a:t>
            </a:r>
          </a:p>
          <a:p>
            <a:r>
              <a:rPr lang="en-US" b="1" dirty="0" smtClean="0"/>
              <a:t>Portable</a:t>
            </a:r>
          </a:p>
          <a:p>
            <a:pPr marL="0" indent="0">
              <a:buNone/>
            </a:pPr>
            <a:r>
              <a:rPr lang="en-US" dirty="0" smtClean="0"/>
              <a:t>- You can run your Java program to any JRE and JDK supported devices.</a:t>
            </a:r>
          </a:p>
        </p:txBody>
      </p:sp>
    </p:spTree>
    <p:extLst>
      <p:ext uri="{BB962C8B-B14F-4D97-AF65-F5344CB8AC3E}">
        <p14:creationId xmlns:p14="http://schemas.microsoft.com/office/powerpoint/2010/main" val="57165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High-performance</a:t>
            </a:r>
          </a:p>
          <a:p>
            <a:pPr marL="0" indent="0">
              <a:buNone/>
            </a:pPr>
            <a:r>
              <a:rPr lang="en-US" dirty="0" smtClean="0"/>
              <a:t>- Java bytecode is close to the machine code than other languages. Though it’s a bit slower in terms of compiling, because Java is an interpreted language.</a:t>
            </a:r>
          </a:p>
          <a:p>
            <a:r>
              <a:rPr lang="en-US" b="1" dirty="0" smtClean="0"/>
              <a:t>Multi-threaded</a:t>
            </a:r>
          </a:p>
          <a:p>
            <a:pPr marL="0" indent="0">
              <a:buNone/>
            </a:pPr>
            <a:r>
              <a:rPr lang="en-US" dirty="0" smtClean="0"/>
              <a:t>- Java can deal with many tasks at once by defining multiple threads. It shares a common memory area. Good for multimedia, and web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4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Dynamic and Robust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smtClean="0"/>
              <a:t>Having its automatic garbage collection and has a strong type checking mechanism against bugs/errors.</a:t>
            </a:r>
            <a:endParaRPr lang="en-US" dirty="0" smtClean="0"/>
          </a:p>
          <a:p>
            <a:r>
              <a:rPr lang="en-US" b="1" dirty="0" smtClean="0"/>
              <a:t>Distributed</a:t>
            </a:r>
          </a:p>
          <a:p>
            <a:pPr marL="0" indent="0">
              <a:buNone/>
            </a:pPr>
            <a:r>
              <a:rPr lang="en-US" dirty="0" smtClean="0"/>
              <a:t>- Access of files by calling methods from any machine.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307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Compiler and Interpreter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55" y="1905000"/>
            <a:ext cx="7738149" cy="34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90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MFI POWERPOINT TEMPLATE THEME" val="LRxL8pjX"/>
  <p:tag name="ARTICULATE_DESIGN_ID_OFFICE THEME" val="V2uKfpvK"/>
  <p:tag name="ARTICULATE_PROJECT_OPEN" val="0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FI PowerPoint Templat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I PowerPoint Template Theme" id="{6DD91A79-FB11-480A-8693-5A44C7482096}" vid="{72B84587-8669-4ECC-B927-9687ACF6C5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MFI PowerPoint Template Theme</Template>
  <TotalTime>2167</TotalTime>
  <Words>292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MFI PowerPoint Template Theme</vt:lpstr>
      <vt:lpstr>Introduction to Java</vt:lpstr>
      <vt:lpstr>Java</vt:lpstr>
      <vt:lpstr>Brief history of Java</vt:lpstr>
      <vt:lpstr>Features of Java</vt:lpstr>
      <vt:lpstr>Features of Java</vt:lpstr>
      <vt:lpstr>Features of Java</vt:lpstr>
      <vt:lpstr>Features of Java</vt:lpstr>
      <vt:lpstr>Compiler and Interpreter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DEVPC</dc:creator>
  <cp:lastModifiedBy>MNL48 Alice</cp:lastModifiedBy>
  <cp:revision>73</cp:revision>
  <dcterms:created xsi:type="dcterms:W3CDTF">2014-04-22T07:57:55Z</dcterms:created>
  <dcterms:modified xsi:type="dcterms:W3CDTF">2019-09-11T02:39:47Z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623FFDBB-7139-4DA3-BE6A-4DD06B2EBECF</vt:lpwstr>
  </property>
  <property fmtid="{D5CDD505-2E9C-101B-9397-08002B2CF9AE}" pid="3" name="ArticulatePath">
    <vt:lpwstr>Presentation MFI Template</vt:lpwstr>
  </property>
</Properties>
</file>