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quipos de Computo TI" initials="EdCT" lastIdx="1" clrIdx="0">
    <p:extLst>
      <p:ext uri="{19B8F6BF-5375-455C-9EA6-DF929625EA0E}">
        <p15:presenceInfo xmlns:p15="http://schemas.microsoft.com/office/powerpoint/2012/main" userId="Equipos de Computo 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BBD1D-FD5F-4D3E-99D9-9721BE472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699" y="0"/>
            <a:ext cx="5064125" cy="2315631"/>
          </a:xfrm>
        </p:spPr>
        <p:txBody>
          <a:bodyPr/>
          <a:lstStyle/>
          <a:p>
            <a:r>
              <a:rPr lang="es-ES" dirty="0"/>
              <a:t>Aspectos de dios </a:t>
            </a:r>
            <a:br>
              <a:rPr lang="es-ES" dirty="0"/>
            </a:br>
            <a:endParaRPr lang="es-VE" dirty="0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AADEF4C3-D02D-4E23-8AC7-66C66879905E}"/>
              </a:ext>
            </a:extLst>
          </p:cNvPr>
          <p:cNvSpPr/>
          <p:nvPr/>
        </p:nvSpPr>
        <p:spPr>
          <a:xfrm rot="1302921" flipH="1">
            <a:off x="4314714" y="3120034"/>
            <a:ext cx="1387068" cy="53974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PRINCIPIO</a:t>
            </a:r>
            <a:endParaRPr lang="es-VE" dirty="0"/>
          </a:p>
        </p:txBody>
      </p:sp>
      <p:sp>
        <p:nvSpPr>
          <p:cNvPr id="8" name="Diagrama de flujo: retraso 7">
            <a:extLst>
              <a:ext uri="{FF2B5EF4-FFF2-40B4-BE49-F238E27FC236}">
                <a16:creationId xmlns:a16="http://schemas.microsoft.com/office/drawing/2014/main" id="{A92B29E3-0B2E-49B3-9980-59654F1F5B39}"/>
              </a:ext>
            </a:extLst>
          </p:cNvPr>
          <p:cNvSpPr/>
          <p:nvPr/>
        </p:nvSpPr>
        <p:spPr>
          <a:xfrm rot="17675995">
            <a:off x="6120166" y="2662592"/>
            <a:ext cx="1022351" cy="55897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AMOR</a:t>
            </a:r>
            <a:endParaRPr lang="es-VE" dirty="0"/>
          </a:p>
        </p:txBody>
      </p:sp>
      <p:sp>
        <p:nvSpPr>
          <p:cNvPr id="9" name="Diagrama de flujo: retraso 8">
            <a:extLst>
              <a:ext uri="{FF2B5EF4-FFF2-40B4-BE49-F238E27FC236}">
                <a16:creationId xmlns:a16="http://schemas.microsoft.com/office/drawing/2014/main" id="{0DC943EC-51E4-40C4-A4A0-50766CE7FEF7}"/>
              </a:ext>
            </a:extLst>
          </p:cNvPr>
          <p:cNvSpPr/>
          <p:nvPr/>
        </p:nvSpPr>
        <p:spPr>
          <a:xfrm rot="21112909">
            <a:off x="6614780" y="3413892"/>
            <a:ext cx="1125858" cy="48727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VERDAD</a:t>
            </a:r>
            <a:endParaRPr lang="es-VE" dirty="0"/>
          </a:p>
        </p:txBody>
      </p:sp>
      <p:sp>
        <p:nvSpPr>
          <p:cNvPr id="10" name="Diagrama de flujo: retraso 9">
            <a:extLst>
              <a:ext uri="{FF2B5EF4-FFF2-40B4-BE49-F238E27FC236}">
                <a16:creationId xmlns:a16="http://schemas.microsoft.com/office/drawing/2014/main" id="{B536054C-39B7-467E-A7B1-288615109960}"/>
              </a:ext>
            </a:extLst>
          </p:cNvPr>
          <p:cNvSpPr/>
          <p:nvPr/>
        </p:nvSpPr>
        <p:spPr>
          <a:xfrm rot="13688148" flipH="1" flipV="1">
            <a:off x="6228915" y="4490021"/>
            <a:ext cx="1738678" cy="50627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INTELIGENCIA</a:t>
            </a:r>
            <a:endParaRPr lang="es-VE" dirty="0"/>
          </a:p>
        </p:txBody>
      </p:sp>
      <p:sp>
        <p:nvSpPr>
          <p:cNvPr id="11" name="Diagrama de flujo: retraso 10">
            <a:extLst>
              <a:ext uri="{FF2B5EF4-FFF2-40B4-BE49-F238E27FC236}">
                <a16:creationId xmlns:a16="http://schemas.microsoft.com/office/drawing/2014/main" id="{DC0B867B-AB79-4EBF-A796-4BE351989352}"/>
              </a:ext>
            </a:extLst>
          </p:cNvPr>
          <p:cNvSpPr/>
          <p:nvPr/>
        </p:nvSpPr>
        <p:spPr>
          <a:xfrm rot="5400000">
            <a:off x="5575988" y="4752363"/>
            <a:ext cx="1121306" cy="5842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UNIDAD</a:t>
            </a:r>
            <a:endParaRPr lang="es-VE" dirty="0"/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CD997C5-15A9-4906-BE65-3A7C1E60F94C}"/>
              </a:ext>
            </a:extLst>
          </p:cNvPr>
          <p:cNvSpPr/>
          <p:nvPr/>
        </p:nvSpPr>
        <p:spPr>
          <a:xfrm rot="206336">
            <a:off x="5429213" y="3249925"/>
            <a:ext cx="1540149" cy="1247376"/>
          </a:xfrm>
          <a:prstGeom prst="heptagon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“YO SOY”</a:t>
            </a:r>
            <a:endParaRPr lang="es-VE" b="1" dirty="0">
              <a:solidFill>
                <a:schemeClr val="bg1"/>
              </a:solidFill>
            </a:endParaRPr>
          </a:p>
        </p:txBody>
      </p:sp>
      <p:sp>
        <p:nvSpPr>
          <p:cNvPr id="14" name="Diagrama de flujo: retraso 13">
            <a:extLst>
              <a:ext uri="{FF2B5EF4-FFF2-40B4-BE49-F238E27FC236}">
                <a16:creationId xmlns:a16="http://schemas.microsoft.com/office/drawing/2014/main" id="{074A5736-2EA2-4550-A2B4-A034EB004FE6}"/>
              </a:ext>
            </a:extLst>
          </p:cNvPr>
          <p:cNvSpPr/>
          <p:nvPr/>
        </p:nvSpPr>
        <p:spPr>
          <a:xfrm rot="19111647" flipH="1">
            <a:off x="4484950" y="4321318"/>
            <a:ext cx="1257256" cy="58406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ESPIRITU</a:t>
            </a:r>
            <a:endParaRPr lang="es-VE" dirty="0"/>
          </a:p>
        </p:txBody>
      </p:sp>
      <p:sp>
        <p:nvSpPr>
          <p:cNvPr id="15" name="Diagrama de flujo: retraso 14">
            <a:extLst>
              <a:ext uri="{FF2B5EF4-FFF2-40B4-BE49-F238E27FC236}">
                <a16:creationId xmlns:a16="http://schemas.microsoft.com/office/drawing/2014/main" id="{023E48EE-DC59-4835-9A6C-8B64E6F6BCAA}"/>
              </a:ext>
            </a:extLst>
          </p:cNvPr>
          <p:cNvSpPr/>
          <p:nvPr/>
        </p:nvSpPr>
        <p:spPr>
          <a:xfrm rot="15212939">
            <a:off x="5204854" y="2520704"/>
            <a:ext cx="1121444" cy="5842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VIDA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340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4D07-71F5-4BE6-9074-4A4F66F7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O LEYES UNIVERSALES</a:t>
            </a:r>
            <a:endParaRPr lang="es-VE" dirty="0"/>
          </a:p>
        </p:txBody>
      </p:sp>
      <p:sp>
        <p:nvSpPr>
          <p:cNvPr id="4" name="Heptágono 3">
            <a:extLst>
              <a:ext uri="{FF2B5EF4-FFF2-40B4-BE49-F238E27FC236}">
                <a16:creationId xmlns:a16="http://schemas.microsoft.com/office/drawing/2014/main" id="{5FEB543A-26A3-44D8-9B7B-009333CF7DE8}"/>
              </a:ext>
            </a:extLst>
          </p:cNvPr>
          <p:cNvSpPr/>
          <p:nvPr/>
        </p:nvSpPr>
        <p:spPr>
          <a:xfrm>
            <a:off x="5630779" y="3128211"/>
            <a:ext cx="2390274" cy="2229852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DIOS</a:t>
            </a:r>
            <a:endParaRPr lang="es-VE" sz="3600" b="1" dirty="0">
              <a:solidFill>
                <a:schemeClr val="bg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AFEA263-75E0-4E11-8233-3C3F5A416548}"/>
              </a:ext>
            </a:extLst>
          </p:cNvPr>
          <p:cNvSpPr/>
          <p:nvPr/>
        </p:nvSpPr>
        <p:spPr>
          <a:xfrm>
            <a:off x="6825916" y="2197768"/>
            <a:ext cx="2261939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MENTALISMO</a:t>
            </a:r>
            <a:endParaRPr lang="es-V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B98728-68C3-43FB-B39F-96C4377FDF09}"/>
              </a:ext>
            </a:extLst>
          </p:cNvPr>
          <p:cNvSpPr/>
          <p:nvPr/>
        </p:nvSpPr>
        <p:spPr>
          <a:xfrm>
            <a:off x="7393407" y="3280166"/>
            <a:ext cx="2955766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CORRESPONDENCIA</a:t>
            </a:r>
            <a:endParaRPr lang="es-V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73896D-886D-43B5-B1A0-85EFBD5EF60E}"/>
              </a:ext>
            </a:extLst>
          </p:cNvPr>
          <p:cNvSpPr/>
          <p:nvPr/>
        </p:nvSpPr>
        <p:spPr>
          <a:xfrm>
            <a:off x="7192883" y="4539024"/>
            <a:ext cx="2261939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VIBRACION</a:t>
            </a:r>
            <a:endParaRPr lang="es-V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64531C6-D95B-4D72-B1AD-CBD9A11439C2}"/>
              </a:ext>
            </a:extLst>
          </p:cNvPr>
          <p:cNvSpPr/>
          <p:nvPr/>
        </p:nvSpPr>
        <p:spPr>
          <a:xfrm>
            <a:off x="5378115" y="5100500"/>
            <a:ext cx="2261939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POLARIDAD</a:t>
            </a:r>
            <a:endParaRPr lang="es-V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4C1052C-C4E2-432C-AA25-193F37494D14}"/>
              </a:ext>
            </a:extLst>
          </p:cNvPr>
          <p:cNvSpPr/>
          <p:nvPr/>
        </p:nvSpPr>
        <p:spPr>
          <a:xfrm>
            <a:off x="4036593" y="4372367"/>
            <a:ext cx="2261939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RITMO</a:t>
            </a:r>
            <a:endParaRPr lang="es-V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40A48F-735C-429B-991A-CFDBE0D04D2A}"/>
              </a:ext>
            </a:extLst>
          </p:cNvPr>
          <p:cNvSpPr/>
          <p:nvPr/>
        </p:nvSpPr>
        <p:spPr>
          <a:xfrm>
            <a:off x="3609470" y="3128211"/>
            <a:ext cx="2542677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CAUSA Y EFECTO</a:t>
            </a:r>
            <a:endParaRPr lang="es-V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302E61-7DE7-499C-AC08-1F59127B34A3}"/>
              </a:ext>
            </a:extLst>
          </p:cNvPr>
          <p:cNvSpPr/>
          <p:nvPr/>
        </p:nvSpPr>
        <p:spPr>
          <a:xfrm>
            <a:off x="4704345" y="2045368"/>
            <a:ext cx="2261939" cy="145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GENERACION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4300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{546A2515-D34D-4A9E-BB5B-5966D2DF5682}tf03457452</Template>
  <TotalTime>476</TotalTime>
  <Words>29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Aspectos de dios  </vt:lpstr>
      <vt:lpstr>PRINCIPIOS O LEYES UNIVERSALES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de dios</dc:title>
  <dc:creator>Equipos de Computo TI</dc:creator>
  <cp:lastModifiedBy>Equipos de Computo TI</cp:lastModifiedBy>
  <cp:revision>7</cp:revision>
  <dcterms:created xsi:type="dcterms:W3CDTF">2020-03-20T06:44:55Z</dcterms:created>
  <dcterms:modified xsi:type="dcterms:W3CDTF">2020-03-20T14:41:36Z</dcterms:modified>
</cp:coreProperties>
</file>