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122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7"/>
  </p:normalViewPr>
  <p:slideViewPr>
    <p:cSldViewPr snapToGrid="0" snapToObjects="1">
      <p:cViewPr varScale="1">
        <p:scale>
          <a:sx n="110" d="100"/>
          <a:sy n="11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59F89-9562-C847-8853-604832A77543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731DC-49F4-EA4F-A054-A2917611A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3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60CE55-7236-EC44-9955-BF576718D9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5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171C-5EF0-6848-BB58-4E733D4AA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5B4DE-B97D-AA44-A3BE-B154D01D9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4D85-C062-D24A-A4F6-EFD07470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4677-08EF-CF4F-B6B1-EDA3F434874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7887A-F0D9-A646-AAC7-50517EB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7294-1DC9-BD42-9395-EF8C033A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9AA8-6732-694D-A0F6-9B0F58A2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3B01-A7F5-AB41-87AD-7522E72F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76D9C-311C-B644-BA9E-BF5E77B6E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28AA6-494D-EA4B-9795-1B59B608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4677-08EF-CF4F-B6B1-EDA3F434874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7F81-F6B8-E042-8A10-2196727F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9349A-8697-B34D-B674-E67503DE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9AA8-6732-694D-A0F6-9B0F58A2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C470F-1C4D-FB49-86D0-7DF2145FC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4631D-6A85-B04F-A622-D1FC7A3E1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B26F2-67CC-FF4B-B917-027AC7C6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4677-08EF-CF4F-B6B1-EDA3F434874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DCB47-073C-F14B-B177-2F9B8BC5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6128-0B22-BB43-BC78-408B63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9AA8-6732-694D-A0F6-9B0F58A2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0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6757-9AF0-C240-9A8D-C5AC7B3A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091F-C149-8B4F-9D0C-08EF6A15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4BDB-0FEF-594A-9F7A-E03B7263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4677-08EF-CF4F-B6B1-EDA3F434874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B83B8-F702-4741-91C7-77ED8329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51077-A7BF-0D46-9BFC-46201A88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9AA8-6732-694D-A0F6-9B0F58A2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1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788A-61C5-3945-95C9-E076D93B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DB3C5-B5F6-934C-A927-76723ADF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940D9-E06F-D346-92FC-50E9A29C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4677-08EF-CF4F-B6B1-EDA3F434874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329D-40C3-D640-A453-10B20B52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3FBA-0128-E74D-97A3-0994CAF8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9AA8-6732-694D-A0F6-9B0F58A2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5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60FE-89FE-F04F-9B1C-5C899865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03C4-2D7F-8141-9815-258C97A13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3C-2253-8140-BD35-3266A9043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3C0-021B-A341-B95D-288E105D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4677-08EF-CF4F-B6B1-EDA3F434874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36B0E-BBD3-5343-AEE4-95D8D387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E9036-E5AF-5B47-9EB2-507722FC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9AA8-6732-694D-A0F6-9B0F58A2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2E18-576F-5C4D-BF8C-BDBC5523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7F59E-2357-484A-A648-65A427488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0D55F-77E1-FA47-B793-AF8B1B17D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5B77-7419-9842-B060-273517DDC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F3559-F898-9E4F-A8CE-B1AF5A06D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9C689-C663-2F49-BB49-C7592679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4677-08EF-CF4F-B6B1-EDA3F434874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F6784-9CB6-D848-801E-B7499375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36457-2F1F-D44E-903E-C1F81D95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9AA8-6732-694D-A0F6-9B0F58A2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6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340A-33C7-3040-BF5D-AA1BCB44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A619D-0F66-E948-890C-5BF55114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4677-08EF-CF4F-B6B1-EDA3F434874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D5D1A-1629-DA41-804A-2A8E715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B783D-3F18-8547-BE10-6528EA1E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9AA8-6732-694D-A0F6-9B0F58A2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0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2A118-C1CA-BD44-B73E-92670287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4677-08EF-CF4F-B6B1-EDA3F434874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01687-B6A0-7344-B8B7-C8155447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3A936-3D5C-144A-9B6A-EE500C82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9AA8-6732-694D-A0F6-9B0F58A2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7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D00E-7B0C-2741-B2A1-9D695B0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6DC6-FA0F-C749-80FC-CB6CBD7E1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98F22-25C3-B24F-B703-4EF32A9A7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EB90D-ABDE-7148-9B64-B2570D9F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4677-08EF-CF4F-B6B1-EDA3F434874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3BC0A-E8E1-0047-80DB-8583EA2F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78EEE-94B9-3843-9B2F-7BE7A205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9AA8-6732-694D-A0F6-9B0F58A2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8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FCAF-1A38-924B-9264-778565FB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C988F-C9D2-D24C-AD62-78EACD998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91657-73E7-0642-9AAC-C9FC3169B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8EFD6-5E38-314B-B0D0-EF78AFD8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4677-08EF-CF4F-B6B1-EDA3F434874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87E22-CB04-5B40-B3CE-3C87FFE2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867B0-8F6F-9B48-8545-03754026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9AA8-6732-694D-A0F6-9B0F58A2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D7C92-8C19-B847-BFD9-6039018E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22570-DC11-E247-B00F-EBBB997A5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1A6C7-55AC-3948-A501-04E3F14A9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4677-08EF-CF4F-B6B1-EDA3F434874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9A25F-282B-344D-85DC-69E1BBD49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27C8-27C8-D545-8DE8-72FA5F409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9AA8-6732-694D-A0F6-9B0F58A2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1C126A6-FFF6-664A-AAEE-BD281B50BAA2}"/>
              </a:ext>
            </a:extLst>
          </p:cNvPr>
          <p:cNvSpPr>
            <a:spLocks/>
          </p:cNvSpPr>
          <p:nvPr/>
        </p:nvSpPr>
        <p:spPr>
          <a:xfrm>
            <a:off x="2316000" y="-351000"/>
            <a:ext cx="7560000" cy="75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>
            <a:extLst>
              <a:ext uri="{FF2B5EF4-FFF2-40B4-BE49-F238E27FC236}">
                <a16:creationId xmlns:a16="http://schemas.microsoft.com/office/drawing/2014/main" id="{1DC1E60C-A5AE-0545-AA31-3F9DF4714831}"/>
              </a:ext>
            </a:extLst>
          </p:cNvPr>
          <p:cNvSpPr/>
          <p:nvPr/>
        </p:nvSpPr>
        <p:spPr>
          <a:xfrm>
            <a:off x="4487978" y="2068493"/>
            <a:ext cx="3216047" cy="2877013"/>
          </a:xfrm>
          <a:custGeom>
            <a:avLst/>
            <a:gdLst>
              <a:gd name="connsiteX0" fmla="*/ 0 w 5871410"/>
              <a:gd name="connsiteY0" fmla="*/ 628350 h 844918"/>
              <a:gd name="connsiteX1" fmla="*/ 2791326 w 5871410"/>
              <a:gd name="connsiteY1" fmla="*/ 2708 h 844918"/>
              <a:gd name="connsiteX2" fmla="*/ 5871410 w 5871410"/>
              <a:gd name="connsiteY2" fmla="*/ 844918 h 844918"/>
              <a:gd name="connsiteX0" fmla="*/ 0 w 5871410"/>
              <a:gd name="connsiteY0" fmla="*/ 479734 h 696302"/>
              <a:gd name="connsiteX1" fmla="*/ 2944017 w 5871410"/>
              <a:gd name="connsiteY1" fmla="*/ 4553 h 696302"/>
              <a:gd name="connsiteX2" fmla="*/ 5871410 w 5871410"/>
              <a:gd name="connsiteY2" fmla="*/ 696302 h 696302"/>
              <a:gd name="connsiteX0" fmla="*/ 0 w 6002288"/>
              <a:gd name="connsiteY0" fmla="*/ 814274 h 814274"/>
              <a:gd name="connsiteX1" fmla="*/ 3074895 w 6002288"/>
              <a:gd name="connsiteY1" fmla="*/ 556 h 814274"/>
              <a:gd name="connsiteX2" fmla="*/ 6002288 w 6002288"/>
              <a:gd name="connsiteY2" fmla="*/ 692305 h 814274"/>
              <a:gd name="connsiteX0" fmla="*/ 0 w 6002288"/>
              <a:gd name="connsiteY0" fmla="*/ 814274 h 814274"/>
              <a:gd name="connsiteX1" fmla="*/ 2529572 w 6002288"/>
              <a:gd name="connsiteY1" fmla="*/ 556 h 814274"/>
              <a:gd name="connsiteX2" fmla="*/ 6002288 w 6002288"/>
              <a:gd name="connsiteY2" fmla="*/ 692305 h 814274"/>
              <a:gd name="connsiteX0" fmla="*/ 0 w 6002288"/>
              <a:gd name="connsiteY0" fmla="*/ 851854 h 851854"/>
              <a:gd name="connsiteX1" fmla="*/ 2769514 w 6002288"/>
              <a:gd name="connsiteY1" fmla="*/ 520 h 851854"/>
              <a:gd name="connsiteX2" fmla="*/ 6002288 w 6002288"/>
              <a:gd name="connsiteY2" fmla="*/ 729885 h 851854"/>
              <a:gd name="connsiteX0" fmla="*/ 0 w 6002288"/>
              <a:gd name="connsiteY0" fmla="*/ 701568 h 701568"/>
              <a:gd name="connsiteX1" fmla="*/ 2769514 w 6002288"/>
              <a:gd name="connsiteY1" fmla="*/ 696 h 701568"/>
              <a:gd name="connsiteX2" fmla="*/ 6002288 w 6002288"/>
              <a:gd name="connsiteY2" fmla="*/ 579599 h 701568"/>
              <a:gd name="connsiteX0" fmla="*/ 0 w 6002288"/>
              <a:gd name="connsiteY0" fmla="*/ 712003 h 1156128"/>
              <a:gd name="connsiteX1" fmla="*/ 1294049 w 6002288"/>
              <a:gd name="connsiteY1" fmla="*/ 1141405 h 1156128"/>
              <a:gd name="connsiteX2" fmla="*/ 2769514 w 6002288"/>
              <a:gd name="connsiteY2" fmla="*/ 11131 h 1156128"/>
              <a:gd name="connsiteX3" fmla="*/ 6002288 w 6002288"/>
              <a:gd name="connsiteY3" fmla="*/ 590034 h 1156128"/>
              <a:gd name="connsiteX0" fmla="*/ 0 w 6002288"/>
              <a:gd name="connsiteY0" fmla="*/ 143136 h 846019"/>
              <a:gd name="connsiteX1" fmla="*/ 1294049 w 6002288"/>
              <a:gd name="connsiteY1" fmla="*/ 572538 h 846019"/>
              <a:gd name="connsiteX2" fmla="*/ 3554779 w 6002288"/>
              <a:gd name="connsiteY2" fmla="*/ 834029 h 846019"/>
              <a:gd name="connsiteX3" fmla="*/ 6002288 w 6002288"/>
              <a:gd name="connsiteY3" fmla="*/ 21167 h 846019"/>
              <a:gd name="connsiteX0" fmla="*/ 0 w 6002288"/>
              <a:gd name="connsiteY0" fmla="*/ 144839 h 774502"/>
              <a:gd name="connsiteX1" fmla="*/ 1294049 w 6002288"/>
              <a:gd name="connsiteY1" fmla="*/ 574241 h 774502"/>
              <a:gd name="connsiteX2" fmla="*/ 4078289 w 6002288"/>
              <a:gd name="connsiteY2" fmla="*/ 760502 h 774502"/>
              <a:gd name="connsiteX3" fmla="*/ 6002288 w 6002288"/>
              <a:gd name="connsiteY3" fmla="*/ 22870 h 774502"/>
              <a:gd name="connsiteX0" fmla="*/ 0 w 6002288"/>
              <a:gd name="connsiteY0" fmla="*/ 145605 h 797754"/>
              <a:gd name="connsiteX1" fmla="*/ 1315862 w 6002288"/>
              <a:gd name="connsiteY1" fmla="*/ 763084 h 797754"/>
              <a:gd name="connsiteX2" fmla="*/ 4078289 w 6002288"/>
              <a:gd name="connsiteY2" fmla="*/ 761268 h 797754"/>
              <a:gd name="connsiteX3" fmla="*/ 6002288 w 6002288"/>
              <a:gd name="connsiteY3" fmla="*/ 23636 h 797754"/>
              <a:gd name="connsiteX0" fmla="*/ 0 w 6002288"/>
              <a:gd name="connsiteY0" fmla="*/ 145605 h 886421"/>
              <a:gd name="connsiteX1" fmla="*/ 1315862 w 6002288"/>
              <a:gd name="connsiteY1" fmla="*/ 763084 h 886421"/>
              <a:gd name="connsiteX2" fmla="*/ 4078289 w 6002288"/>
              <a:gd name="connsiteY2" fmla="*/ 761268 h 886421"/>
              <a:gd name="connsiteX3" fmla="*/ 6002288 w 6002288"/>
              <a:gd name="connsiteY3" fmla="*/ 23636 h 886421"/>
              <a:gd name="connsiteX0" fmla="*/ 0 w 6002288"/>
              <a:gd name="connsiteY0" fmla="*/ 145605 h 886421"/>
              <a:gd name="connsiteX1" fmla="*/ 1315862 w 6002288"/>
              <a:gd name="connsiteY1" fmla="*/ 763084 h 886421"/>
              <a:gd name="connsiteX2" fmla="*/ 4078289 w 6002288"/>
              <a:gd name="connsiteY2" fmla="*/ 761268 h 886421"/>
              <a:gd name="connsiteX3" fmla="*/ 6002288 w 6002288"/>
              <a:gd name="connsiteY3" fmla="*/ 23636 h 886421"/>
              <a:gd name="connsiteX0" fmla="*/ 0 w 6002288"/>
              <a:gd name="connsiteY0" fmla="*/ 145605 h 886421"/>
              <a:gd name="connsiteX1" fmla="*/ 1315862 w 6002288"/>
              <a:gd name="connsiteY1" fmla="*/ 763084 h 886421"/>
              <a:gd name="connsiteX2" fmla="*/ 4078289 w 6002288"/>
              <a:gd name="connsiteY2" fmla="*/ 761268 h 886421"/>
              <a:gd name="connsiteX3" fmla="*/ 6002288 w 6002288"/>
              <a:gd name="connsiteY3" fmla="*/ 23636 h 886421"/>
              <a:gd name="connsiteX0" fmla="*/ 0 w 6002288"/>
              <a:gd name="connsiteY0" fmla="*/ 152950 h 979800"/>
              <a:gd name="connsiteX1" fmla="*/ 1315862 w 6002288"/>
              <a:gd name="connsiteY1" fmla="*/ 770429 h 979800"/>
              <a:gd name="connsiteX2" fmla="*/ 4078289 w 6002288"/>
              <a:gd name="connsiteY2" fmla="*/ 768613 h 979800"/>
              <a:gd name="connsiteX3" fmla="*/ 6002288 w 6002288"/>
              <a:gd name="connsiteY3" fmla="*/ 30981 h 979800"/>
              <a:gd name="connsiteX0" fmla="*/ 0 w 6002288"/>
              <a:gd name="connsiteY0" fmla="*/ 121969 h 948819"/>
              <a:gd name="connsiteX1" fmla="*/ 1315862 w 6002288"/>
              <a:gd name="connsiteY1" fmla="*/ 739448 h 948819"/>
              <a:gd name="connsiteX2" fmla="*/ 4078289 w 6002288"/>
              <a:gd name="connsiteY2" fmla="*/ 737632 h 948819"/>
              <a:gd name="connsiteX3" fmla="*/ 6002288 w 6002288"/>
              <a:gd name="connsiteY3" fmla="*/ 0 h 948819"/>
              <a:gd name="connsiteX0" fmla="*/ 0 w 6002288"/>
              <a:gd name="connsiteY0" fmla="*/ 121969 h 738225"/>
              <a:gd name="connsiteX1" fmla="*/ 4078289 w 6002288"/>
              <a:gd name="connsiteY1" fmla="*/ 737632 h 738225"/>
              <a:gd name="connsiteX2" fmla="*/ 6002288 w 6002288"/>
              <a:gd name="connsiteY2" fmla="*/ 0 h 738225"/>
              <a:gd name="connsiteX0" fmla="*/ 0 w 6002288"/>
              <a:gd name="connsiteY0" fmla="*/ 121969 h 963738"/>
              <a:gd name="connsiteX1" fmla="*/ 2834952 w 6002288"/>
              <a:gd name="connsiteY1" fmla="*/ 963324 h 963738"/>
              <a:gd name="connsiteX2" fmla="*/ 6002288 w 6002288"/>
              <a:gd name="connsiteY2" fmla="*/ 0 h 963738"/>
              <a:gd name="connsiteX0" fmla="*/ 0 w 6002288"/>
              <a:gd name="connsiteY0" fmla="*/ 121969 h 964162"/>
              <a:gd name="connsiteX1" fmla="*/ 2834952 w 6002288"/>
              <a:gd name="connsiteY1" fmla="*/ 963324 h 964162"/>
              <a:gd name="connsiteX2" fmla="*/ 6002288 w 6002288"/>
              <a:gd name="connsiteY2" fmla="*/ 0 h 964162"/>
              <a:gd name="connsiteX0" fmla="*/ 0 w 6002288"/>
              <a:gd name="connsiteY0" fmla="*/ 370528 h 392704"/>
              <a:gd name="connsiteX1" fmla="*/ 2063622 w 6002288"/>
              <a:gd name="connsiteY1" fmla="*/ 879 h 392704"/>
              <a:gd name="connsiteX2" fmla="*/ 6002288 w 6002288"/>
              <a:gd name="connsiteY2" fmla="*/ 248559 h 392704"/>
              <a:gd name="connsiteX0" fmla="*/ 0 w 3561663"/>
              <a:gd name="connsiteY0" fmla="*/ 370796 h 392972"/>
              <a:gd name="connsiteX1" fmla="*/ 2063622 w 3561663"/>
              <a:gd name="connsiteY1" fmla="*/ 1147 h 392972"/>
              <a:gd name="connsiteX2" fmla="*/ 3561663 w 3561663"/>
              <a:gd name="connsiteY2" fmla="*/ 80081 h 392972"/>
              <a:gd name="connsiteX0" fmla="*/ 0 w 3388977"/>
              <a:gd name="connsiteY0" fmla="*/ 370758 h 392934"/>
              <a:gd name="connsiteX1" fmla="*/ 2063622 w 3388977"/>
              <a:gd name="connsiteY1" fmla="*/ 1109 h 392934"/>
              <a:gd name="connsiteX2" fmla="*/ 3388977 w 3388977"/>
              <a:gd name="connsiteY2" fmla="*/ 99895 h 392934"/>
              <a:gd name="connsiteX0" fmla="*/ 0 w 3388977"/>
              <a:gd name="connsiteY0" fmla="*/ 375155 h 397331"/>
              <a:gd name="connsiteX1" fmla="*/ 2063622 w 3388977"/>
              <a:gd name="connsiteY1" fmla="*/ 5506 h 397331"/>
              <a:gd name="connsiteX2" fmla="*/ 3388977 w 3388977"/>
              <a:gd name="connsiteY2" fmla="*/ 104292 h 397331"/>
              <a:gd name="connsiteX0" fmla="*/ 0 w 3388977"/>
              <a:gd name="connsiteY0" fmla="*/ 374078 h 396254"/>
              <a:gd name="connsiteX1" fmla="*/ 2063622 w 3388977"/>
              <a:gd name="connsiteY1" fmla="*/ 4429 h 396254"/>
              <a:gd name="connsiteX2" fmla="*/ 3388977 w 3388977"/>
              <a:gd name="connsiteY2" fmla="*/ 103215 h 396254"/>
              <a:gd name="connsiteX0" fmla="*/ 0 w 3388977"/>
              <a:gd name="connsiteY0" fmla="*/ 370239 h 392415"/>
              <a:gd name="connsiteX1" fmla="*/ 2063622 w 3388977"/>
              <a:gd name="connsiteY1" fmla="*/ 590 h 392415"/>
              <a:gd name="connsiteX2" fmla="*/ 3388977 w 3388977"/>
              <a:gd name="connsiteY2" fmla="*/ 99376 h 392415"/>
              <a:gd name="connsiteX0" fmla="*/ 0 w 3388977"/>
              <a:gd name="connsiteY0" fmla="*/ 372910 h 392417"/>
              <a:gd name="connsiteX1" fmla="*/ 2063622 w 3388977"/>
              <a:gd name="connsiteY1" fmla="*/ 3261 h 392417"/>
              <a:gd name="connsiteX2" fmla="*/ 3388977 w 3388977"/>
              <a:gd name="connsiteY2" fmla="*/ 102047 h 392417"/>
              <a:gd name="connsiteX0" fmla="*/ 0 w 3388977"/>
              <a:gd name="connsiteY0" fmla="*/ 380134 h 380134"/>
              <a:gd name="connsiteX1" fmla="*/ 2063622 w 3388977"/>
              <a:gd name="connsiteY1" fmla="*/ 10485 h 380134"/>
              <a:gd name="connsiteX2" fmla="*/ 3388977 w 3388977"/>
              <a:gd name="connsiteY2" fmla="*/ 109271 h 380134"/>
              <a:gd name="connsiteX0" fmla="*/ 0 w 3388977"/>
              <a:gd name="connsiteY0" fmla="*/ 379655 h 379655"/>
              <a:gd name="connsiteX1" fmla="*/ 2063622 w 3388977"/>
              <a:gd name="connsiteY1" fmla="*/ 10006 h 379655"/>
              <a:gd name="connsiteX2" fmla="*/ 3388977 w 3388977"/>
              <a:gd name="connsiteY2" fmla="*/ 108792 h 379655"/>
              <a:gd name="connsiteX0" fmla="*/ 0 w 3388977"/>
              <a:gd name="connsiteY0" fmla="*/ 370239 h 370239"/>
              <a:gd name="connsiteX1" fmla="*/ 2063622 w 3388977"/>
              <a:gd name="connsiteY1" fmla="*/ 590 h 370239"/>
              <a:gd name="connsiteX2" fmla="*/ 3388977 w 3388977"/>
              <a:gd name="connsiteY2" fmla="*/ 99376 h 370239"/>
              <a:gd name="connsiteX0" fmla="*/ 0 w 3388977"/>
              <a:gd name="connsiteY0" fmla="*/ 369649 h 369649"/>
              <a:gd name="connsiteX1" fmla="*/ 2063622 w 3388977"/>
              <a:gd name="connsiteY1" fmla="*/ 0 h 369649"/>
              <a:gd name="connsiteX2" fmla="*/ 3388977 w 3388977"/>
              <a:gd name="connsiteY2" fmla="*/ 98786 h 369649"/>
              <a:gd name="connsiteX0" fmla="*/ 0 w 3388977"/>
              <a:gd name="connsiteY0" fmla="*/ 369649 h 369649"/>
              <a:gd name="connsiteX1" fmla="*/ 2063622 w 3388977"/>
              <a:gd name="connsiteY1" fmla="*/ 0 h 369649"/>
              <a:gd name="connsiteX2" fmla="*/ 3388977 w 3388977"/>
              <a:gd name="connsiteY2" fmla="*/ 98786 h 369649"/>
              <a:gd name="connsiteX0" fmla="*/ 0 w 3388977"/>
              <a:gd name="connsiteY0" fmla="*/ 369649 h 369649"/>
              <a:gd name="connsiteX1" fmla="*/ 2063622 w 3388977"/>
              <a:gd name="connsiteY1" fmla="*/ 0 h 369649"/>
              <a:gd name="connsiteX2" fmla="*/ 3388977 w 3388977"/>
              <a:gd name="connsiteY2" fmla="*/ 98786 h 369649"/>
              <a:gd name="connsiteX0" fmla="*/ 0 w 3388977"/>
              <a:gd name="connsiteY0" fmla="*/ 305311 h 305311"/>
              <a:gd name="connsiteX1" fmla="*/ 1493394 w 3388977"/>
              <a:gd name="connsiteY1" fmla="*/ 34925 h 305311"/>
              <a:gd name="connsiteX2" fmla="*/ 3388977 w 3388977"/>
              <a:gd name="connsiteY2" fmla="*/ 34448 h 305311"/>
              <a:gd name="connsiteX0" fmla="*/ 0 w 3388977"/>
              <a:gd name="connsiteY0" fmla="*/ 270863 h 270863"/>
              <a:gd name="connsiteX1" fmla="*/ 3388977 w 3388977"/>
              <a:gd name="connsiteY1" fmla="*/ 0 h 270863"/>
              <a:gd name="connsiteX0" fmla="*/ 0 w 3388977"/>
              <a:gd name="connsiteY0" fmla="*/ 270863 h 270863"/>
              <a:gd name="connsiteX1" fmla="*/ 3388977 w 3388977"/>
              <a:gd name="connsiteY1" fmla="*/ 0 h 270863"/>
              <a:gd name="connsiteX0" fmla="*/ 0 w 3388977"/>
              <a:gd name="connsiteY0" fmla="*/ 324038 h 324038"/>
              <a:gd name="connsiteX1" fmla="*/ 3388977 w 3388977"/>
              <a:gd name="connsiteY1" fmla="*/ 53175 h 324038"/>
              <a:gd name="connsiteX0" fmla="*/ 0 w 3388977"/>
              <a:gd name="connsiteY0" fmla="*/ 294384 h 294384"/>
              <a:gd name="connsiteX1" fmla="*/ 3388977 w 3388977"/>
              <a:gd name="connsiteY1" fmla="*/ 23521 h 294384"/>
              <a:gd name="connsiteX0" fmla="*/ 0 w 3388977"/>
              <a:gd name="connsiteY0" fmla="*/ 319754 h 319754"/>
              <a:gd name="connsiteX1" fmla="*/ 3388977 w 3388977"/>
              <a:gd name="connsiteY1" fmla="*/ 48891 h 319754"/>
              <a:gd name="connsiteX0" fmla="*/ 0 w 3388977"/>
              <a:gd name="connsiteY0" fmla="*/ 282015 h 282015"/>
              <a:gd name="connsiteX1" fmla="*/ 3388977 w 3388977"/>
              <a:gd name="connsiteY1" fmla="*/ 11152 h 282015"/>
              <a:gd name="connsiteX0" fmla="*/ 0 w 3388977"/>
              <a:gd name="connsiteY0" fmla="*/ 270863 h 270863"/>
              <a:gd name="connsiteX1" fmla="*/ 3388977 w 3388977"/>
              <a:gd name="connsiteY1" fmla="*/ 0 h 270863"/>
              <a:gd name="connsiteX0" fmla="*/ 0 w 1989326"/>
              <a:gd name="connsiteY0" fmla="*/ 24389 h 876304"/>
              <a:gd name="connsiteX1" fmla="*/ 1989326 w 1989326"/>
              <a:gd name="connsiteY1" fmla="*/ 875195 h 876304"/>
              <a:gd name="connsiteX0" fmla="*/ 0 w 1989326"/>
              <a:gd name="connsiteY0" fmla="*/ 0 h 851918"/>
              <a:gd name="connsiteX1" fmla="*/ 878817 w 1989326"/>
              <a:gd name="connsiteY1" fmla="*/ 422510 h 851918"/>
              <a:gd name="connsiteX2" fmla="*/ 1989326 w 1989326"/>
              <a:gd name="connsiteY2" fmla="*/ 850806 h 851918"/>
              <a:gd name="connsiteX0" fmla="*/ 0 w 2278545"/>
              <a:gd name="connsiteY0" fmla="*/ 0 h 852222"/>
              <a:gd name="connsiteX1" fmla="*/ 2252550 w 2278545"/>
              <a:gd name="connsiteY1" fmla="*/ 660740 h 852222"/>
              <a:gd name="connsiteX2" fmla="*/ 1989326 w 2278545"/>
              <a:gd name="connsiteY2" fmla="*/ 850806 h 852222"/>
              <a:gd name="connsiteX0" fmla="*/ 3101260 w 5361894"/>
              <a:gd name="connsiteY0" fmla="*/ 0 h 1238911"/>
              <a:gd name="connsiteX1" fmla="*/ 5353810 w 5361894"/>
              <a:gd name="connsiteY1" fmla="*/ 660740 h 1238911"/>
              <a:gd name="connsiteX2" fmla="*/ 217724 w 5361894"/>
              <a:gd name="connsiteY2" fmla="*/ 1237930 h 1238911"/>
              <a:gd name="connsiteX0" fmla="*/ 3118932 w 4784159"/>
              <a:gd name="connsiteY0" fmla="*/ 0 h 1335727"/>
              <a:gd name="connsiteX1" fmla="*/ 4775334 w 4784159"/>
              <a:gd name="connsiteY1" fmla="*/ 1335727 h 1335727"/>
              <a:gd name="connsiteX2" fmla="*/ 235396 w 4784159"/>
              <a:gd name="connsiteY2" fmla="*/ 1237930 h 1335727"/>
              <a:gd name="connsiteX0" fmla="*/ 3111948 w 4796666"/>
              <a:gd name="connsiteY0" fmla="*/ 0 h 1503250"/>
              <a:gd name="connsiteX1" fmla="*/ 4768350 w 4796666"/>
              <a:gd name="connsiteY1" fmla="*/ 1335727 h 1503250"/>
              <a:gd name="connsiteX2" fmla="*/ 228412 w 4796666"/>
              <a:gd name="connsiteY2" fmla="*/ 1237930 h 1503250"/>
              <a:gd name="connsiteX0" fmla="*/ 3111948 w 4899128"/>
              <a:gd name="connsiteY0" fmla="*/ 0 h 1503250"/>
              <a:gd name="connsiteX1" fmla="*/ 4768350 w 4899128"/>
              <a:gd name="connsiteY1" fmla="*/ 1335727 h 1503250"/>
              <a:gd name="connsiteX2" fmla="*/ 228412 w 4899128"/>
              <a:gd name="connsiteY2" fmla="*/ 1237930 h 1503250"/>
              <a:gd name="connsiteX0" fmla="*/ 3189625 w 4976805"/>
              <a:gd name="connsiteY0" fmla="*/ 0 h 1507631"/>
              <a:gd name="connsiteX1" fmla="*/ 4846027 w 4976805"/>
              <a:gd name="connsiteY1" fmla="*/ 1335727 h 1507631"/>
              <a:gd name="connsiteX2" fmla="*/ 306089 w 4976805"/>
              <a:gd name="connsiteY2" fmla="*/ 1237930 h 1507631"/>
              <a:gd name="connsiteX0" fmla="*/ 3337080 w 5124260"/>
              <a:gd name="connsiteY0" fmla="*/ 0 h 1453679"/>
              <a:gd name="connsiteX1" fmla="*/ 4993482 w 5124260"/>
              <a:gd name="connsiteY1" fmla="*/ 1335727 h 1453679"/>
              <a:gd name="connsiteX2" fmla="*/ 298027 w 5124260"/>
              <a:gd name="connsiteY2" fmla="*/ 880584 h 1453679"/>
              <a:gd name="connsiteX0" fmla="*/ 3039053 w 4826233"/>
              <a:gd name="connsiteY0" fmla="*/ 0 h 1539282"/>
              <a:gd name="connsiteX1" fmla="*/ 4695455 w 4826233"/>
              <a:gd name="connsiteY1" fmla="*/ 1335727 h 1539282"/>
              <a:gd name="connsiteX2" fmla="*/ 0 w 4826233"/>
              <a:gd name="connsiteY2" fmla="*/ 880584 h 1539282"/>
              <a:gd name="connsiteX0" fmla="*/ 3039053 w 4826233"/>
              <a:gd name="connsiteY0" fmla="*/ 0 h 1864728"/>
              <a:gd name="connsiteX1" fmla="*/ 4695455 w 4826233"/>
              <a:gd name="connsiteY1" fmla="*/ 1335727 h 1864728"/>
              <a:gd name="connsiteX2" fmla="*/ 0 w 4826233"/>
              <a:gd name="connsiteY2" fmla="*/ 880584 h 1864728"/>
              <a:gd name="connsiteX0" fmla="*/ 3039053 w 4729000"/>
              <a:gd name="connsiteY0" fmla="*/ 0 h 1921267"/>
              <a:gd name="connsiteX1" fmla="*/ 4591778 w 4729000"/>
              <a:gd name="connsiteY1" fmla="*/ 1454842 h 1921267"/>
              <a:gd name="connsiteX2" fmla="*/ 0 w 4729000"/>
              <a:gd name="connsiteY2" fmla="*/ 880584 h 1921267"/>
              <a:gd name="connsiteX0" fmla="*/ 3998075 w 4839278"/>
              <a:gd name="connsiteY0" fmla="*/ 0 h 2070161"/>
              <a:gd name="connsiteX1" fmla="*/ 4591778 w 4839278"/>
              <a:gd name="connsiteY1" fmla="*/ 1603736 h 2070161"/>
              <a:gd name="connsiteX2" fmla="*/ 0 w 4839278"/>
              <a:gd name="connsiteY2" fmla="*/ 1029478 h 2070161"/>
              <a:gd name="connsiteX0" fmla="*/ 5086693 w 5340514"/>
              <a:gd name="connsiteY0" fmla="*/ 0 h 1772373"/>
              <a:gd name="connsiteX1" fmla="*/ 4591778 w 5340514"/>
              <a:gd name="connsiteY1" fmla="*/ 1305948 h 1772373"/>
              <a:gd name="connsiteX2" fmla="*/ 0 w 5340514"/>
              <a:gd name="connsiteY2" fmla="*/ 731690 h 1772373"/>
              <a:gd name="connsiteX0" fmla="*/ 3557443 w 4773324"/>
              <a:gd name="connsiteY0" fmla="*/ 0 h 1970898"/>
              <a:gd name="connsiteX1" fmla="*/ 4591778 w 4773324"/>
              <a:gd name="connsiteY1" fmla="*/ 1504473 h 1970898"/>
              <a:gd name="connsiteX2" fmla="*/ 0 w 4773324"/>
              <a:gd name="connsiteY2" fmla="*/ 930215 h 1970898"/>
              <a:gd name="connsiteX0" fmla="*/ 3557443 w 4732710"/>
              <a:gd name="connsiteY0" fmla="*/ 0 h 1970898"/>
              <a:gd name="connsiteX1" fmla="*/ 4591778 w 4732710"/>
              <a:gd name="connsiteY1" fmla="*/ 1504473 h 1970898"/>
              <a:gd name="connsiteX2" fmla="*/ 0 w 4732710"/>
              <a:gd name="connsiteY2" fmla="*/ 930215 h 1970898"/>
              <a:gd name="connsiteX0" fmla="*/ 3557443 w 5050699"/>
              <a:gd name="connsiteY0" fmla="*/ 0 h 1970898"/>
              <a:gd name="connsiteX1" fmla="*/ 4591778 w 5050699"/>
              <a:gd name="connsiteY1" fmla="*/ 1504473 h 1970898"/>
              <a:gd name="connsiteX2" fmla="*/ 0 w 5050699"/>
              <a:gd name="connsiteY2" fmla="*/ 930215 h 1970898"/>
              <a:gd name="connsiteX0" fmla="*/ 3557443 w 5415945"/>
              <a:gd name="connsiteY0" fmla="*/ 0 h 2060076"/>
              <a:gd name="connsiteX1" fmla="*/ 5006491 w 5415945"/>
              <a:gd name="connsiteY1" fmla="*/ 1673220 h 2060076"/>
              <a:gd name="connsiteX2" fmla="*/ 0 w 5415945"/>
              <a:gd name="connsiteY2" fmla="*/ 930215 h 2060076"/>
              <a:gd name="connsiteX0" fmla="*/ 3557443 w 5415945"/>
              <a:gd name="connsiteY0" fmla="*/ 0 h 2008665"/>
              <a:gd name="connsiteX1" fmla="*/ 5006491 w 5415945"/>
              <a:gd name="connsiteY1" fmla="*/ 1673220 h 2008665"/>
              <a:gd name="connsiteX2" fmla="*/ 0 w 5415945"/>
              <a:gd name="connsiteY2" fmla="*/ 930215 h 2008665"/>
              <a:gd name="connsiteX0" fmla="*/ 3557443 w 4509010"/>
              <a:gd name="connsiteY0" fmla="*/ 0 h 1865821"/>
              <a:gd name="connsiteX1" fmla="*/ 3943792 w 4509010"/>
              <a:gd name="connsiteY1" fmla="*/ 1375432 h 1865821"/>
              <a:gd name="connsiteX2" fmla="*/ 0 w 4509010"/>
              <a:gd name="connsiteY2" fmla="*/ 930215 h 1865821"/>
              <a:gd name="connsiteX0" fmla="*/ 3557443 w 4509010"/>
              <a:gd name="connsiteY0" fmla="*/ 0 h 1808086"/>
              <a:gd name="connsiteX1" fmla="*/ 3943792 w 4509010"/>
              <a:gd name="connsiteY1" fmla="*/ 1375432 h 1808086"/>
              <a:gd name="connsiteX2" fmla="*/ 0 w 4509010"/>
              <a:gd name="connsiteY2" fmla="*/ 930215 h 1808086"/>
              <a:gd name="connsiteX0" fmla="*/ 3557443 w 4509010"/>
              <a:gd name="connsiteY0" fmla="*/ 0 h 1571347"/>
              <a:gd name="connsiteX1" fmla="*/ 3943792 w 4509010"/>
              <a:gd name="connsiteY1" fmla="*/ 1375432 h 1571347"/>
              <a:gd name="connsiteX2" fmla="*/ 0 w 4509010"/>
              <a:gd name="connsiteY2" fmla="*/ 930215 h 1571347"/>
              <a:gd name="connsiteX0" fmla="*/ 3557443 w 4676919"/>
              <a:gd name="connsiteY0" fmla="*/ 134 h 1571481"/>
              <a:gd name="connsiteX1" fmla="*/ 3943792 w 4676919"/>
              <a:gd name="connsiteY1" fmla="*/ 1375566 h 1571481"/>
              <a:gd name="connsiteX2" fmla="*/ 0 w 4676919"/>
              <a:gd name="connsiteY2" fmla="*/ 930349 h 1571481"/>
              <a:gd name="connsiteX0" fmla="*/ 2676180 w 4473614"/>
              <a:gd name="connsiteY0" fmla="*/ 112 h 1710427"/>
              <a:gd name="connsiteX1" fmla="*/ 3943792 w 4473614"/>
              <a:gd name="connsiteY1" fmla="*/ 1514512 h 1710427"/>
              <a:gd name="connsiteX2" fmla="*/ 0 w 4473614"/>
              <a:gd name="connsiteY2" fmla="*/ 1069295 h 1710427"/>
              <a:gd name="connsiteX0" fmla="*/ 2676180 w 4573082"/>
              <a:gd name="connsiteY0" fmla="*/ 0 h 1710315"/>
              <a:gd name="connsiteX1" fmla="*/ 3943792 w 4573082"/>
              <a:gd name="connsiteY1" fmla="*/ 1514400 h 1710315"/>
              <a:gd name="connsiteX2" fmla="*/ 0 w 4573082"/>
              <a:gd name="connsiteY2" fmla="*/ 1069183 h 1710315"/>
              <a:gd name="connsiteX0" fmla="*/ 2676180 w 4344054"/>
              <a:gd name="connsiteY0" fmla="*/ 0 h 1710315"/>
              <a:gd name="connsiteX1" fmla="*/ 3943792 w 4344054"/>
              <a:gd name="connsiteY1" fmla="*/ 1514400 h 1710315"/>
              <a:gd name="connsiteX2" fmla="*/ 0 w 4344054"/>
              <a:gd name="connsiteY2" fmla="*/ 1069183 h 1710315"/>
              <a:gd name="connsiteX0" fmla="*/ 2676180 w 4641928"/>
              <a:gd name="connsiteY0" fmla="*/ 0 h 1710315"/>
              <a:gd name="connsiteX1" fmla="*/ 3943792 w 4641928"/>
              <a:gd name="connsiteY1" fmla="*/ 1514400 h 1710315"/>
              <a:gd name="connsiteX2" fmla="*/ 0 w 4641928"/>
              <a:gd name="connsiteY2" fmla="*/ 1069183 h 1710315"/>
              <a:gd name="connsiteX0" fmla="*/ 2676180 w 5021116"/>
              <a:gd name="connsiteY0" fmla="*/ 0 h 1710315"/>
              <a:gd name="connsiteX1" fmla="*/ 3943792 w 5021116"/>
              <a:gd name="connsiteY1" fmla="*/ 1514400 h 1710315"/>
              <a:gd name="connsiteX2" fmla="*/ 0 w 5021116"/>
              <a:gd name="connsiteY2" fmla="*/ 1069183 h 1710315"/>
              <a:gd name="connsiteX0" fmla="*/ 2676180 w 4848676"/>
              <a:gd name="connsiteY0" fmla="*/ 0 h 1710315"/>
              <a:gd name="connsiteX1" fmla="*/ 3943792 w 4848676"/>
              <a:gd name="connsiteY1" fmla="*/ 1514400 h 1710315"/>
              <a:gd name="connsiteX2" fmla="*/ 0 w 4848676"/>
              <a:gd name="connsiteY2" fmla="*/ 1069183 h 1710315"/>
              <a:gd name="connsiteX0" fmla="*/ 2676180 w 4848676"/>
              <a:gd name="connsiteY0" fmla="*/ 0 h 1670450"/>
              <a:gd name="connsiteX1" fmla="*/ 3943792 w 4848676"/>
              <a:gd name="connsiteY1" fmla="*/ 1514400 h 1670450"/>
              <a:gd name="connsiteX2" fmla="*/ 0 w 4848676"/>
              <a:gd name="connsiteY2" fmla="*/ 1069183 h 1670450"/>
              <a:gd name="connsiteX0" fmla="*/ 2676180 w 4653406"/>
              <a:gd name="connsiteY0" fmla="*/ 0 h 1670450"/>
              <a:gd name="connsiteX1" fmla="*/ 3943792 w 4653406"/>
              <a:gd name="connsiteY1" fmla="*/ 1514400 h 1670450"/>
              <a:gd name="connsiteX2" fmla="*/ 0 w 4653406"/>
              <a:gd name="connsiteY2" fmla="*/ 1069183 h 1670450"/>
              <a:gd name="connsiteX0" fmla="*/ 2676180 w 4653406"/>
              <a:gd name="connsiteY0" fmla="*/ 0 h 1690506"/>
              <a:gd name="connsiteX1" fmla="*/ 3943792 w 4653406"/>
              <a:gd name="connsiteY1" fmla="*/ 1514400 h 1690506"/>
              <a:gd name="connsiteX2" fmla="*/ 0 w 4653406"/>
              <a:gd name="connsiteY2" fmla="*/ 1069183 h 1690506"/>
              <a:gd name="connsiteX0" fmla="*/ 2676180 w 4058950"/>
              <a:gd name="connsiteY0" fmla="*/ 102289 h 1792795"/>
              <a:gd name="connsiteX1" fmla="*/ 2971452 w 4058950"/>
              <a:gd name="connsiteY1" fmla="*/ 114609 h 1792795"/>
              <a:gd name="connsiteX2" fmla="*/ 3943792 w 4058950"/>
              <a:gd name="connsiteY2" fmla="*/ 1616689 h 1792795"/>
              <a:gd name="connsiteX3" fmla="*/ 0 w 4058950"/>
              <a:gd name="connsiteY3" fmla="*/ 1171472 h 1792795"/>
              <a:gd name="connsiteX0" fmla="*/ 2676180 w 4058950"/>
              <a:gd name="connsiteY0" fmla="*/ 0 h 1690506"/>
              <a:gd name="connsiteX1" fmla="*/ 2971452 w 4058950"/>
              <a:gd name="connsiteY1" fmla="*/ 12320 h 1690506"/>
              <a:gd name="connsiteX2" fmla="*/ 3943792 w 4058950"/>
              <a:gd name="connsiteY2" fmla="*/ 1514400 h 1690506"/>
              <a:gd name="connsiteX3" fmla="*/ 0 w 4058950"/>
              <a:gd name="connsiteY3" fmla="*/ 1069183 h 1690506"/>
              <a:gd name="connsiteX0" fmla="*/ 0 w 4394142"/>
              <a:gd name="connsiteY0" fmla="*/ 156936 h 1678515"/>
              <a:gd name="connsiteX1" fmla="*/ 3306644 w 4394142"/>
              <a:gd name="connsiteY1" fmla="*/ 329 h 1678515"/>
              <a:gd name="connsiteX2" fmla="*/ 4278984 w 4394142"/>
              <a:gd name="connsiteY2" fmla="*/ 1502409 h 1678515"/>
              <a:gd name="connsiteX3" fmla="*/ 335192 w 4394142"/>
              <a:gd name="connsiteY3" fmla="*/ 1057192 h 1678515"/>
              <a:gd name="connsiteX0" fmla="*/ 0 w 4456965"/>
              <a:gd name="connsiteY0" fmla="*/ 156936 h 1678515"/>
              <a:gd name="connsiteX1" fmla="*/ 3306644 w 4456965"/>
              <a:gd name="connsiteY1" fmla="*/ 329 h 1678515"/>
              <a:gd name="connsiteX2" fmla="*/ 4278984 w 4456965"/>
              <a:gd name="connsiteY2" fmla="*/ 1502409 h 1678515"/>
              <a:gd name="connsiteX3" fmla="*/ 335192 w 4456965"/>
              <a:gd name="connsiteY3" fmla="*/ 1057192 h 1678515"/>
              <a:gd name="connsiteX0" fmla="*/ 0 w 4456965"/>
              <a:gd name="connsiteY0" fmla="*/ 250521 h 1772100"/>
              <a:gd name="connsiteX1" fmla="*/ 3306644 w 4456965"/>
              <a:gd name="connsiteY1" fmla="*/ 93914 h 1772100"/>
              <a:gd name="connsiteX2" fmla="*/ 4278984 w 4456965"/>
              <a:gd name="connsiteY2" fmla="*/ 1595994 h 1772100"/>
              <a:gd name="connsiteX3" fmla="*/ 335192 w 4456965"/>
              <a:gd name="connsiteY3" fmla="*/ 1150777 h 1772100"/>
              <a:gd name="connsiteX0" fmla="*/ 0 w 4444724"/>
              <a:gd name="connsiteY0" fmla="*/ 250521 h 1772100"/>
              <a:gd name="connsiteX1" fmla="*/ 3306644 w 4444724"/>
              <a:gd name="connsiteY1" fmla="*/ 93914 h 1772100"/>
              <a:gd name="connsiteX2" fmla="*/ 4278984 w 4444724"/>
              <a:gd name="connsiteY2" fmla="*/ 1595994 h 1772100"/>
              <a:gd name="connsiteX3" fmla="*/ 335192 w 4444724"/>
              <a:gd name="connsiteY3" fmla="*/ 1150777 h 1772100"/>
              <a:gd name="connsiteX0" fmla="*/ 0 w 4444724"/>
              <a:gd name="connsiteY0" fmla="*/ 208236 h 1729815"/>
              <a:gd name="connsiteX1" fmla="*/ 3306644 w 4444724"/>
              <a:gd name="connsiteY1" fmla="*/ 51629 h 1729815"/>
              <a:gd name="connsiteX2" fmla="*/ 4278984 w 4444724"/>
              <a:gd name="connsiteY2" fmla="*/ 1553709 h 1729815"/>
              <a:gd name="connsiteX3" fmla="*/ 335192 w 4444724"/>
              <a:gd name="connsiteY3" fmla="*/ 1108492 h 1729815"/>
              <a:gd name="connsiteX0" fmla="*/ 0 w 4537857"/>
              <a:gd name="connsiteY0" fmla="*/ 208236 h 1729815"/>
              <a:gd name="connsiteX1" fmla="*/ 3306644 w 4537857"/>
              <a:gd name="connsiteY1" fmla="*/ 51629 h 1729815"/>
              <a:gd name="connsiteX2" fmla="*/ 4278984 w 4537857"/>
              <a:gd name="connsiteY2" fmla="*/ 1553709 h 1729815"/>
              <a:gd name="connsiteX3" fmla="*/ 335192 w 4537857"/>
              <a:gd name="connsiteY3" fmla="*/ 1108492 h 1729815"/>
              <a:gd name="connsiteX0" fmla="*/ 0 w 5148116"/>
              <a:gd name="connsiteY0" fmla="*/ 208236 h 1729815"/>
              <a:gd name="connsiteX1" fmla="*/ 3306644 w 5148116"/>
              <a:gd name="connsiteY1" fmla="*/ 51629 h 1729815"/>
              <a:gd name="connsiteX2" fmla="*/ 4278984 w 5148116"/>
              <a:gd name="connsiteY2" fmla="*/ 1553709 h 1729815"/>
              <a:gd name="connsiteX3" fmla="*/ 335192 w 5148116"/>
              <a:gd name="connsiteY3" fmla="*/ 1108492 h 1729815"/>
              <a:gd name="connsiteX0" fmla="*/ 0 w 5461930"/>
              <a:gd name="connsiteY0" fmla="*/ 208236 h 1729815"/>
              <a:gd name="connsiteX1" fmla="*/ 3306644 w 5461930"/>
              <a:gd name="connsiteY1" fmla="*/ 51629 h 1729815"/>
              <a:gd name="connsiteX2" fmla="*/ 4278984 w 5461930"/>
              <a:gd name="connsiteY2" fmla="*/ 1553709 h 1729815"/>
              <a:gd name="connsiteX3" fmla="*/ 335192 w 5461930"/>
              <a:gd name="connsiteY3" fmla="*/ 1108492 h 1729815"/>
              <a:gd name="connsiteX0" fmla="*/ 0 w 5403458"/>
              <a:gd name="connsiteY0" fmla="*/ 208236 h 1729815"/>
              <a:gd name="connsiteX1" fmla="*/ 3306644 w 5403458"/>
              <a:gd name="connsiteY1" fmla="*/ 51629 h 1729815"/>
              <a:gd name="connsiteX2" fmla="*/ 4278984 w 5403458"/>
              <a:gd name="connsiteY2" fmla="*/ 1553709 h 1729815"/>
              <a:gd name="connsiteX3" fmla="*/ 335192 w 5403458"/>
              <a:gd name="connsiteY3" fmla="*/ 1108492 h 1729815"/>
              <a:gd name="connsiteX0" fmla="*/ 0 w 4852824"/>
              <a:gd name="connsiteY0" fmla="*/ 208236 h 1729815"/>
              <a:gd name="connsiteX1" fmla="*/ 3306644 w 4852824"/>
              <a:gd name="connsiteY1" fmla="*/ 51629 h 1729815"/>
              <a:gd name="connsiteX2" fmla="*/ 4278984 w 4852824"/>
              <a:gd name="connsiteY2" fmla="*/ 1553709 h 1729815"/>
              <a:gd name="connsiteX3" fmla="*/ 335192 w 4852824"/>
              <a:gd name="connsiteY3" fmla="*/ 1108492 h 1729815"/>
              <a:gd name="connsiteX0" fmla="*/ 0 w 4852824"/>
              <a:gd name="connsiteY0" fmla="*/ 170934 h 1692513"/>
              <a:gd name="connsiteX1" fmla="*/ 3306644 w 4852824"/>
              <a:gd name="connsiteY1" fmla="*/ 14327 h 1692513"/>
              <a:gd name="connsiteX2" fmla="*/ 4278984 w 4852824"/>
              <a:gd name="connsiteY2" fmla="*/ 1516407 h 1692513"/>
              <a:gd name="connsiteX3" fmla="*/ 335192 w 4852824"/>
              <a:gd name="connsiteY3" fmla="*/ 1071190 h 1692513"/>
              <a:gd name="connsiteX0" fmla="*/ 0 w 4616595"/>
              <a:gd name="connsiteY0" fmla="*/ 413023 h 1685817"/>
              <a:gd name="connsiteX1" fmla="*/ 3070415 w 4616595"/>
              <a:gd name="connsiteY1" fmla="*/ 7631 h 1685817"/>
              <a:gd name="connsiteX2" fmla="*/ 4042755 w 4616595"/>
              <a:gd name="connsiteY2" fmla="*/ 1509711 h 1685817"/>
              <a:gd name="connsiteX3" fmla="*/ 98963 w 4616595"/>
              <a:gd name="connsiteY3" fmla="*/ 1064494 h 1685817"/>
              <a:gd name="connsiteX0" fmla="*/ 0 w 4616595"/>
              <a:gd name="connsiteY0" fmla="*/ 420398 h 1693192"/>
              <a:gd name="connsiteX1" fmla="*/ 3070415 w 4616595"/>
              <a:gd name="connsiteY1" fmla="*/ 15006 h 1693192"/>
              <a:gd name="connsiteX2" fmla="*/ 4042755 w 4616595"/>
              <a:gd name="connsiteY2" fmla="*/ 1517086 h 1693192"/>
              <a:gd name="connsiteX3" fmla="*/ 98963 w 4616595"/>
              <a:gd name="connsiteY3" fmla="*/ 1071869 h 1693192"/>
              <a:gd name="connsiteX0" fmla="*/ 0 w 4616595"/>
              <a:gd name="connsiteY0" fmla="*/ 422401 h 1695195"/>
              <a:gd name="connsiteX1" fmla="*/ 3070415 w 4616595"/>
              <a:gd name="connsiteY1" fmla="*/ 17009 h 1695195"/>
              <a:gd name="connsiteX2" fmla="*/ 4042755 w 4616595"/>
              <a:gd name="connsiteY2" fmla="*/ 1519089 h 1695195"/>
              <a:gd name="connsiteX3" fmla="*/ 98963 w 4616595"/>
              <a:gd name="connsiteY3" fmla="*/ 1073872 h 1695195"/>
              <a:gd name="connsiteX0" fmla="*/ 0 w 4616595"/>
              <a:gd name="connsiteY0" fmla="*/ 441947 h 1714741"/>
              <a:gd name="connsiteX1" fmla="*/ 3070415 w 4616595"/>
              <a:gd name="connsiteY1" fmla="*/ 36555 h 1714741"/>
              <a:gd name="connsiteX2" fmla="*/ 4042755 w 4616595"/>
              <a:gd name="connsiteY2" fmla="*/ 1538635 h 1714741"/>
              <a:gd name="connsiteX3" fmla="*/ 98963 w 4616595"/>
              <a:gd name="connsiteY3" fmla="*/ 1093418 h 1714741"/>
              <a:gd name="connsiteX0" fmla="*/ 0 w 4657870"/>
              <a:gd name="connsiteY0" fmla="*/ 441947 h 1714741"/>
              <a:gd name="connsiteX1" fmla="*/ 3070415 w 4657870"/>
              <a:gd name="connsiteY1" fmla="*/ 36555 h 1714741"/>
              <a:gd name="connsiteX2" fmla="*/ 4042755 w 4657870"/>
              <a:gd name="connsiteY2" fmla="*/ 1538635 h 1714741"/>
              <a:gd name="connsiteX3" fmla="*/ 98963 w 4657870"/>
              <a:gd name="connsiteY3" fmla="*/ 1093418 h 1714741"/>
              <a:gd name="connsiteX0" fmla="*/ 0 w 4752131"/>
              <a:gd name="connsiteY0" fmla="*/ 441947 h 1714741"/>
              <a:gd name="connsiteX1" fmla="*/ 3070415 w 4752131"/>
              <a:gd name="connsiteY1" fmla="*/ 36555 h 1714741"/>
              <a:gd name="connsiteX2" fmla="*/ 4042755 w 4752131"/>
              <a:gd name="connsiteY2" fmla="*/ 1538635 h 1714741"/>
              <a:gd name="connsiteX3" fmla="*/ 98963 w 4752131"/>
              <a:gd name="connsiteY3" fmla="*/ 1093418 h 1714741"/>
              <a:gd name="connsiteX0" fmla="*/ 0 w 4595069"/>
              <a:gd name="connsiteY0" fmla="*/ 441947 h 1714741"/>
              <a:gd name="connsiteX1" fmla="*/ 3070415 w 4595069"/>
              <a:gd name="connsiteY1" fmla="*/ 36555 h 1714741"/>
              <a:gd name="connsiteX2" fmla="*/ 4042755 w 4595069"/>
              <a:gd name="connsiteY2" fmla="*/ 1538635 h 1714741"/>
              <a:gd name="connsiteX3" fmla="*/ 98963 w 4595069"/>
              <a:gd name="connsiteY3" fmla="*/ 1093418 h 1714741"/>
              <a:gd name="connsiteX0" fmla="*/ 0 w 4940786"/>
              <a:gd name="connsiteY0" fmla="*/ 441947 h 1714741"/>
              <a:gd name="connsiteX1" fmla="*/ 3070415 w 4940786"/>
              <a:gd name="connsiteY1" fmla="*/ 36555 h 1714741"/>
              <a:gd name="connsiteX2" fmla="*/ 4042755 w 4940786"/>
              <a:gd name="connsiteY2" fmla="*/ 1538635 h 1714741"/>
              <a:gd name="connsiteX3" fmla="*/ 98963 w 4940786"/>
              <a:gd name="connsiteY3" fmla="*/ 1093418 h 1714741"/>
              <a:gd name="connsiteX0" fmla="*/ 0 w 4932447"/>
              <a:gd name="connsiteY0" fmla="*/ 441947 h 1714741"/>
              <a:gd name="connsiteX1" fmla="*/ 3070415 w 4932447"/>
              <a:gd name="connsiteY1" fmla="*/ 36555 h 1714741"/>
              <a:gd name="connsiteX2" fmla="*/ 4042755 w 4932447"/>
              <a:gd name="connsiteY2" fmla="*/ 1538635 h 1714741"/>
              <a:gd name="connsiteX3" fmla="*/ 98963 w 4932447"/>
              <a:gd name="connsiteY3" fmla="*/ 1093418 h 1714741"/>
              <a:gd name="connsiteX0" fmla="*/ 0 w 5114165"/>
              <a:gd name="connsiteY0" fmla="*/ 446023 h 1718817"/>
              <a:gd name="connsiteX1" fmla="*/ 3637365 w 5114165"/>
              <a:gd name="connsiteY1" fmla="*/ 36107 h 1718817"/>
              <a:gd name="connsiteX2" fmla="*/ 4042755 w 5114165"/>
              <a:gd name="connsiteY2" fmla="*/ 1542711 h 1718817"/>
              <a:gd name="connsiteX3" fmla="*/ 98963 w 5114165"/>
              <a:gd name="connsiteY3" fmla="*/ 1097494 h 1718817"/>
              <a:gd name="connsiteX0" fmla="*/ 0 w 5114165"/>
              <a:gd name="connsiteY0" fmla="*/ 440955 h 1713749"/>
              <a:gd name="connsiteX1" fmla="*/ 3637365 w 5114165"/>
              <a:gd name="connsiteY1" fmla="*/ 31039 h 1713749"/>
              <a:gd name="connsiteX2" fmla="*/ 4042755 w 5114165"/>
              <a:gd name="connsiteY2" fmla="*/ 1537643 h 1713749"/>
              <a:gd name="connsiteX3" fmla="*/ 98963 w 5114165"/>
              <a:gd name="connsiteY3" fmla="*/ 1092426 h 1713749"/>
              <a:gd name="connsiteX0" fmla="*/ 0 w 4949231"/>
              <a:gd name="connsiteY0" fmla="*/ 440955 h 1713749"/>
              <a:gd name="connsiteX1" fmla="*/ 3637365 w 4949231"/>
              <a:gd name="connsiteY1" fmla="*/ 31039 h 1713749"/>
              <a:gd name="connsiteX2" fmla="*/ 4042755 w 4949231"/>
              <a:gd name="connsiteY2" fmla="*/ 1537643 h 1713749"/>
              <a:gd name="connsiteX3" fmla="*/ 98963 w 4949231"/>
              <a:gd name="connsiteY3" fmla="*/ 1092426 h 1713749"/>
              <a:gd name="connsiteX0" fmla="*/ 0 w 4961042"/>
              <a:gd name="connsiteY0" fmla="*/ 240062 h 1766165"/>
              <a:gd name="connsiteX1" fmla="*/ 3649176 w 4961042"/>
              <a:gd name="connsiteY1" fmla="*/ 83455 h 1766165"/>
              <a:gd name="connsiteX2" fmla="*/ 4054566 w 4961042"/>
              <a:gd name="connsiteY2" fmla="*/ 1590059 h 1766165"/>
              <a:gd name="connsiteX3" fmla="*/ 110774 w 4961042"/>
              <a:gd name="connsiteY3" fmla="*/ 1144842 h 1766165"/>
              <a:gd name="connsiteX0" fmla="*/ 0 w 4961042"/>
              <a:gd name="connsiteY0" fmla="*/ 197645 h 1723748"/>
              <a:gd name="connsiteX1" fmla="*/ 3649176 w 4961042"/>
              <a:gd name="connsiteY1" fmla="*/ 41038 h 1723748"/>
              <a:gd name="connsiteX2" fmla="*/ 4054566 w 4961042"/>
              <a:gd name="connsiteY2" fmla="*/ 1547642 h 1723748"/>
              <a:gd name="connsiteX3" fmla="*/ 110774 w 4961042"/>
              <a:gd name="connsiteY3" fmla="*/ 1102425 h 1723748"/>
              <a:gd name="connsiteX0" fmla="*/ 0 w 4984663"/>
              <a:gd name="connsiteY0" fmla="*/ 140578 h 1739054"/>
              <a:gd name="connsiteX1" fmla="*/ 3672797 w 4984663"/>
              <a:gd name="connsiteY1" fmla="*/ 56344 h 1739054"/>
              <a:gd name="connsiteX2" fmla="*/ 4078187 w 4984663"/>
              <a:gd name="connsiteY2" fmla="*/ 1562948 h 1739054"/>
              <a:gd name="connsiteX3" fmla="*/ 134395 w 4984663"/>
              <a:gd name="connsiteY3" fmla="*/ 1117731 h 1739054"/>
              <a:gd name="connsiteX0" fmla="*/ 985326 w 4850267"/>
              <a:gd name="connsiteY0" fmla="*/ 89721 h 1770950"/>
              <a:gd name="connsiteX1" fmla="*/ 3538401 w 4850267"/>
              <a:gd name="connsiteY1" fmla="*/ 88240 h 1770950"/>
              <a:gd name="connsiteX2" fmla="*/ 3943791 w 4850267"/>
              <a:gd name="connsiteY2" fmla="*/ 1594844 h 1770950"/>
              <a:gd name="connsiteX3" fmla="*/ -1 w 4850267"/>
              <a:gd name="connsiteY3" fmla="*/ 1149627 h 1770950"/>
              <a:gd name="connsiteX0" fmla="*/ 808529 w 4850267"/>
              <a:gd name="connsiteY0" fmla="*/ 70672 h 1797040"/>
              <a:gd name="connsiteX1" fmla="*/ 3538401 w 4850267"/>
              <a:gd name="connsiteY1" fmla="*/ 114330 h 1797040"/>
              <a:gd name="connsiteX2" fmla="*/ 3943791 w 4850267"/>
              <a:gd name="connsiteY2" fmla="*/ 1620934 h 1797040"/>
              <a:gd name="connsiteX3" fmla="*/ -1 w 4850267"/>
              <a:gd name="connsiteY3" fmla="*/ 1175717 h 1797040"/>
              <a:gd name="connsiteX0" fmla="*/ 808529 w 4850267"/>
              <a:gd name="connsiteY0" fmla="*/ 15334 h 1741702"/>
              <a:gd name="connsiteX1" fmla="*/ 3538401 w 4850267"/>
              <a:gd name="connsiteY1" fmla="*/ 58992 h 1741702"/>
              <a:gd name="connsiteX2" fmla="*/ 3943791 w 4850267"/>
              <a:gd name="connsiteY2" fmla="*/ 1565596 h 1741702"/>
              <a:gd name="connsiteX3" fmla="*/ -1 w 4850267"/>
              <a:gd name="connsiteY3" fmla="*/ 1120379 h 1741702"/>
              <a:gd name="connsiteX0" fmla="*/ 690662 w 4850267"/>
              <a:gd name="connsiteY0" fmla="*/ 65876 h 1724536"/>
              <a:gd name="connsiteX1" fmla="*/ 3538401 w 4850267"/>
              <a:gd name="connsiteY1" fmla="*/ 41826 h 1724536"/>
              <a:gd name="connsiteX2" fmla="*/ 3943791 w 4850267"/>
              <a:gd name="connsiteY2" fmla="*/ 1548430 h 1724536"/>
              <a:gd name="connsiteX3" fmla="*/ -1 w 4850267"/>
              <a:gd name="connsiteY3" fmla="*/ 1103213 h 1724536"/>
              <a:gd name="connsiteX0" fmla="*/ 0 w 4925729"/>
              <a:gd name="connsiteY0" fmla="*/ 30782 h 1734581"/>
              <a:gd name="connsiteX1" fmla="*/ 3613863 w 4925729"/>
              <a:gd name="connsiteY1" fmla="*/ 51871 h 1734581"/>
              <a:gd name="connsiteX2" fmla="*/ 4019253 w 4925729"/>
              <a:gd name="connsiteY2" fmla="*/ 1558475 h 1734581"/>
              <a:gd name="connsiteX3" fmla="*/ 75461 w 4925729"/>
              <a:gd name="connsiteY3" fmla="*/ 1113258 h 1734581"/>
              <a:gd name="connsiteX0" fmla="*/ 0 w 4925729"/>
              <a:gd name="connsiteY0" fmla="*/ 36515 h 1740314"/>
              <a:gd name="connsiteX1" fmla="*/ 3613863 w 4925729"/>
              <a:gd name="connsiteY1" fmla="*/ 57604 h 1740314"/>
              <a:gd name="connsiteX2" fmla="*/ 4019253 w 4925729"/>
              <a:gd name="connsiteY2" fmla="*/ 1564208 h 1740314"/>
              <a:gd name="connsiteX3" fmla="*/ 75461 w 4925729"/>
              <a:gd name="connsiteY3" fmla="*/ 1118991 h 1740314"/>
              <a:gd name="connsiteX0" fmla="*/ 0 w 8083917"/>
              <a:gd name="connsiteY0" fmla="*/ 368 h 1803124"/>
              <a:gd name="connsiteX1" fmla="*/ 6772051 w 8083917"/>
              <a:gd name="connsiteY1" fmla="*/ 120414 h 1803124"/>
              <a:gd name="connsiteX2" fmla="*/ 7177441 w 8083917"/>
              <a:gd name="connsiteY2" fmla="*/ 1627018 h 1803124"/>
              <a:gd name="connsiteX3" fmla="*/ 3233649 w 8083917"/>
              <a:gd name="connsiteY3" fmla="*/ 1181801 h 1803124"/>
              <a:gd name="connsiteX0" fmla="*/ 15956 w 8099873"/>
              <a:gd name="connsiteY0" fmla="*/ 0 h 1802756"/>
              <a:gd name="connsiteX1" fmla="*/ 6788007 w 8099873"/>
              <a:gd name="connsiteY1" fmla="*/ 120046 h 1802756"/>
              <a:gd name="connsiteX2" fmla="*/ 7193397 w 8099873"/>
              <a:gd name="connsiteY2" fmla="*/ 1626650 h 1802756"/>
              <a:gd name="connsiteX3" fmla="*/ 3249605 w 8099873"/>
              <a:gd name="connsiteY3" fmla="*/ 1181433 h 1802756"/>
              <a:gd name="connsiteX0" fmla="*/ 36263 w 8120180"/>
              <a:gd name="connsiteY0" fmla="*/ 368 h 1803124"/>
              <a:gd name="connsiteX1" fmla="*/ 6808314 w 8120180"/>
              <a:gd name="connsiteY1" fmla="*/ 120414 h 1803124"/>
              <a:gd name="connsiteX2" fmla="*/ 7213704 w 8120180"/>
              <a:gd name="connsiteY2" fmla="*/ 1627018 h 1803124"/>
              <a:gd name="connsiteX3" fmla="*/ 3269912 w 8120180"/>
              <a:gd name="connsiteY3" fmla="*/ 1181801 h 1803124"/>
              <a:gd name="connsiteX0" fmla="*/ 0 w 8083917"/>
              <a:gd name="connsiteY0" fmla="*/ 0 h 1802756"/>
              <a:gd name="connsiteX1" fmla="*/ 6772051 w 8083917"/>
              <a:gd name="connsiteY1" fmla="*/ 120046 h 1802756"/>
              <a:gd name="connsiteX2" fmla="*/ 7177441 w 8083917"/>
              <a:gd name="connsiteY2" fmla="*/ 1626650 h 1802756"/>
              <a:gd name="connsiteX3" fmla="*/ 3233649 w 8083917"/>
              <a:gd name="connsiteY3" fmla="*/ 1181433 h 1802756"/>
              <a:gd name="connsiteX0" fmla="*/ 0 w 8141338"/>
              <a:gd name="connsiteY0" fmla="*/ 41467 h 1734270"/>
              <a:gd name="connsiteX1" fmla="*/ 6829472 w 8141338"/>
              <a:gd name="connsiteY1" fmla="*/ 51560 h 1734270"/>
              <a:gd name="connsiteX2" fmla="*/ 7234862 w 8141338"/>
              <a:gd name="connsiteY2" fmla="*/ 1558164 h 1734270"/>
              <a:gd name="connsiteX3" fmla="*/ 3291070 w 8141338"/>
              <a:gd name="connsiteY3" fmla="*/ 1112947 h 1734270"/>
              <a:gd name="connsiteX0" fmla="*/ 0 w 8112627"/>
              <a:gd name="connsiteY0" fmla="*/ 0 h 1758775"/>
              <a:gd name="connsiteX1" fmla="*/ 6800761 w 8112627"/>
              <a:gd name="connsiteY1" fmla="*/ 76065 h 1758775"/>
              <a:gd name="connsiteX2" fmla="*/ 7206151 w 8112627"/>
              <a:gd name="connsiteY2" fmla="*/ 1582669 h 1758775"/>
              <a:gd name="connsiteX3" fmla="*/ 3262359 w 8112627"/>
              <a:gd name="connsiteY3" fmla="*/ 1137452 h 1758775"/>
              <a:gd name="connsiteX0" fmla="*/ 0 w 8112627"/>
              <a:gd name="connsiteY0" fmla="*/ 0 h 1703799"/>
              <a:gd name="connsiteX1" fmla="*/ 6800761 w 8112627"/>
              <a:gd name="connsiteY1" fmla="*/ 21089 h 1703799"/>
              <a:gd name="connsiteX2" fmla="*/ 7206151 w 8112627"/>
              <a:gd name="connsiteY2" fmla="*/ 1527693 h 1703799"/>
              <a:gd name="connsiteX3" fmla="*/ 3262359 w 8112627"/>
              <a:gd name="connsiteY3" fmla="*/ 1082476 h 1703799"/>
              <a:gd name="connsiteX0" fmla="*/ 0 w 8112627"/>
              <a:gd name="connsiteY0" fmla="*/ 0 h 1703799"/>
              <a:gd name="connsiteX1" fmla="*/ 6800761 w 8112627"/>
              <a:gd name="connsiteY1" fmla="*/ 21089 h 1703799"/>
              <a:gd name="connsiteX2" fmla="*/ 7206151 w 8112627"/>
              <a:gd name="connsiteY2" fmla="*/ 1527693 h 1703799"/>
              <a:gd name="connsiteX3" fmla="*/ 3262359 w 8112627"/>
              <a:gd name="connsiteY3" fmla="*/ 1082476 h 1703799"/>
              <a:gd name="connsiteX0" fmla="*/ 0 w 7739387"/>
              <a:gd name="connsiteY0" fmla="*/ 0 h 1890718"/>
              <a:gd name="connsiteX1" fmla="*/ 6427521 w 7739387"/>
              <a:gd name="connsiteY1" fmla="*/ 208008 h 1890718"/>
              <a:gd name="connsiteX2" fmla="*/ 6832911 w 7739387"/>
              <a:gd name="connsiteY2" fmla="*/ 1714612 h 1890718"/>
              <a:gd name="connsiteX3" fmla="*/ 2889119 w 7739387"/>
              <a:gd name="connsiteY3" fmla="*/ 1269395 h 1890718"/>
              <a:gd name="connsiteX0" fmla="*/ 0 w 7739387"/>
              <a:gd name="connsiteY0" fmla="*/ 287 h 1891005"/>
              <a:gd name="connsiteX1" fmla="*/ 6427521 w 7739387"/>
              <a:gd name="connsiteY1" fmla="*/ 208295 h 1891005"/>
              <a:gd name="connsiteX2" fmla="*/ 6832911 w 7739387"/>
              <a:gd name="connsiteY2" fmla="*/ 1714899 h 1891005"/>
              <a:gd name="connsiteX3" fmla="*/ 2889119 w 7739387"/>
              <a:gd name="connsiteY3" fmla="*/ 1269682 h 1891005"/>
              <a:gd name="connsiteX0" fmla="*/ 0 w 7739387"/>
              <a:gd name="connsiteY0" fmla="*/ 773 h 1891491"/>
              <a:gd name="connsiteX1" fmla="*/ 6427521 w 7739387"/>
              <a:gd name="connsiteY1" fmla="*/ 208781 h 1891491"/>
              <a:gd name="connsiteX2" fmla="*/ 6832911 w 7739387"/>
              <a:gd name="connsiteY2" fmla="*/ 1715385 h 1891491"/>
              <a:gd name="connsiteX3" fmla="*/ 2889119 w 7739387"/>
              <a:gd name="connsiteY3" fmla="*/ 1270168 h 1891491"/>
              <a:gd name="connsiteX0" fmla="*/ 0 w 7739387"/>
              <a:gd name="connsiteY0" fmla="*/ 366 h 1891084"/>
              <a:gd name="connsiteX1" fmla="*/ 6427521 w 7739387"/>
              <a:gd name="connsiteY1" fmla="*/ 208374 h 1891084"/>
              <a:gd name="connsiteX2" fmla="*/ 6832911 w 7739387"/>
              <a:gd name="connsiteY2" fmla="*/ 1714978 h 1891084"/>
              <a:gd name="connsiteX3" fmla="*/ 2889119 w 7739387"/>
              <a:gd name="connsiteY3" fmla="*/ 1269761 h 1891084"/>
              <a:gd name="connsiteX0" fmla="*/ 0 w 7739387"/>
              <a:gd name="connsiteY0" fmla="*/ 936 h 1891654"/>
              <a:gd name="connsiteX1" fmla="*/ 6427521 w 7739387"/>
              <a:gd name="connsiteY1" fmla="*/ 208944 h 1891654"/>
              <a:gd name="connsiteX2" fmla="*/ 6832911 w 7739387"/>
              <a:gd name="connsiteY2" fmla="*/ 1715548 h 1891654"/>
              <a:gd name="connsiteX3" fmla="*/ 2889119 w 7739387"/>
              <a:gd name="connsiteY3" fmla="*/ 1270331 h 1891654"/>
              <a:gd name="connsiteX0" fmla="*/ 0 w 7739387"/>
              <a:gd name="connsiteY0" fmla="*/ 288 h 1891006"/>
              <a:gd name="connsiteX1" fmla="*/ 6427521 w 7739387"/>
              <a:gd name="connsiteY1" fmla="*/ 208296 h 1891006"/>
              <a:gd name="connsiteX2" fmla="*/ 6832911 w 7739387"/>
              <a:gd name="connsiteY2" fmla="*/ 1714900 h 1891006"/>
              <a:gd name="connsiteX3" fmla="*/ 2889119 w 7739387"/>
              <a:gd name="connsiteY3" fmla="*/ 1269683 h 1891006"/>
              <a:gd name="connsiteX0" fmla="*/ 0 w 7854229"/>
              <a:gd name="connsiteY0" fmla="*/ 0 h 1703799"/>
              <a:gd name="connsiteX1" fmla="*/ 6542363 w 7854229"/>
              <a:gd name="connsiteY1" fmla="*/ 21089 h 1703799"/>
              <a:gd name="connsiteX2" fmla="*/ 6947753 w 7854229"/>
              <a:gd name="connsiteY2" fmla="*/ 1527693 h 1703799"/>
              <a:gd name="connsiteX3" fmla="*/ 3003961 w 7854229"/>
              <a:gd name="connsiteY3" fmla="*/ 1082476 h 1703799"/>
              <a:gd name="connsiteX0" fmla="*/ 0 w 7854229"/>
              <a:gd name="connsiteY0" fmla="*/ 0 h 1703799"/>
              <a:gd name="connsiteX1" fmla="*/ 6542363 w 7854229"/>
              <a:gd name="connsiteY1" fmla="*/ 21089 h 1703799"/>
              <a:gd name="connsiteX2" fmla="*/ 6947753 w 7854229"/>
              <a:gd name="connsiteY2" fmla="*/ 1527693 h 1703799"/>
              <a:gd name="connsiteX3" fmla="*/ 3003961 w 7854229"/>
              <a:gd name="connsiteY3" fmla="*/ 1082476 h 1703799"/>
              <a:gd name="connsiteX0" fmla="*/ 0 w 7854229"/>
              <a:gd name="connsiteY0" fmla="*/ 0 h 1703799"/>
              <a:gd name="connsiteX1" fmla="*/ 6542363 w 7854229"/>
              <a:gd name="connsiteY1" fmla="*/ 21089 h 1703799"/>
              <a:gd name="connsiteX2" fmla="*/ 6947753 w 7854229"/>
              <a:gd name="connsiteY2" fmla="*/ 1527693 h 1703799"/>
              <a:gd name="connsiteX3" fmla="*/ 3003961 w 7854229"/>
              <a:gd name="connsiteY3" fmla="*/ 1082476 h 1703799"/>
              <a:gd name="connsiteX0" fmla="*/ 0 w 7854229"/>
              <a:gd name="connsiteY0" fmla="*/ 0 h 1703799"/>
              <a:gd name="connsiteX1" fmla="*/ 6542363 w 7854229"/>
              <a:gd name="connsiteY1" fmla="*/ 21089 h 1703799"/>
              <a:gd name="connsiteX2" fmla="*/ 6947753 w 7854229"/>
              <a:gd name="connsiteY2" fmla="*/ 1527693 h 1703799"/>
              <a:gd name="connsiteX3" fmla="*/ 3003961 w 7854229"/>
              <a:gd name="connsiteY3" fmla="*/ 1082476 h 1703799"/>
              <a:gd name="connsiteX0" fmla="*/ 0 w 7854229"/>
              <a:gd name="connsiteY0" fmla="*/ 0 h 1703799"/>
              <a:gd name="connsiteX1" fmla="*/ 6542363 w 7854229"/>
              <a:gd name="connsiteY1" fmla="*/ 21089 h 1703799"/>
              <a:gd name="connsiteX2" fmla="*/ 6947753 w 7854229"/>
              <a:gd name="connsiteY2" fmla="*/ 1527693 h 1703799"/>
              <a:gd name="connsiteX3" fmla="*/ 3003961 w 7854229"/>
              <a:gd name="connsiteY3" fmla="*/ 1082476 h 1703799"/>
              <a:gd name="connsiteX0" fmla="*/ 0 w 7854229"/>
              <a:gd name="connsiteY0" fmla="*/ 0 h 1703799"/>
              <a:gd name="connsiteX1" fmla="*/ 6542363 w 7854229"/>
              <a:gd name="connsiteY1" fmla="*/ 21089 h 1703799"/>
              <a:gd name="connsiteX2" fmla="*/ 6947753 w 7854229"/>
              <a:gd name="connsiteY2" fmla="*/ 1527693 h 1703799"/>
              <a:gd name="connsiteX3" fmla="*/ 3003961 w 7854229"/>
              <a:gd name="connsiteY3" fmla="*/ 1082476 h 1703799"/>
              <a:gd name="connsiteX0" fmla="*/ 0 w 7854229"/>
              <a:gd name="connsiteY0" fmla="*/ 0 h 1703799"/>
              <a:gd name="connsiteX1" fmla="*/ 6542363 w 7854229"/>
              <a:gd name="connsiteY1" fmla="*/ 21089 h 1703799"/>
              <a:gd name="connsiteX2" fmla="*/ 6947753 w 7854229"/>
              <a:gd name="connsiteY2" fmla="*/ 1527693 h 1703799"/>
              <a:gd name="connsiteX3" fmla="*/ 3003961 w 7854229"/>
              <a:gd name="connsiteY3" fmla="*/ 1082476 h 1703799"/>
              <a:gd name="connsiteX0" fmla="*/ 0 w 7854229"/>
              <a:gd name="connsiteY0" fmla="*/ 0 h 1703799"/>
              <a:gd name="connsiteX1" fmla="*/ 6542363 w 7854229"/>
              <a:gd name="connsiteY1" fmla="*/ 21089 h 1703799"/>
              <a:gd name="connsiteX2" fmla="*/ 6947753 w 7854229"/>
              <a:gd name="connsiteY2" fmla="*/ 1527693 h 1703799"/>
              <a:gd name="connsiteX3" fmla="*/ 3003961 w 7854229"/>
              <a:gd name="connsiteY3" fmla="*/ 1082476 h 1703799"/>
              <a:gd name="connsiteX0" fmla="*/ 0 w 7854229"/>
              <a:gd name="connsiteY0" fmla="*/ 0 h 1703799"/>
              <a:gd name="connsiteX1" fmla="*/ 6542363 w 7854229"/>
              <a:gd name="connsiteY1" fmla="*/ 21089 h 1703799"/>
              <a:gd name="connsiteX2" fmla="*/ 6947753 w 7854229"/>
              <a:gd name="connsiteY2" fmla="*/ 1527693 h 1703799"/>
              <a:gd name="connsiteX3" fmla="*/ 3003961 w 7854229"/>
              <a:gd name="connsiteY3" fmla="*/ 1082476 h 1703799"/>
              <a:gd name="connsiteX0" fmla="*/ 0 w 7854229"/>
              <a:gd name="connsiteY0" fmla="*/ 0 h 1703799"/>
              <a:gd name="connsiteX1" fmla="*/ 6542363 w 7854229"/>
              <a:gd name="connsiteY1" fmla="*/ 21089 h 1703799"/>
              <a:gd name="connsiteX2" fmla="*/ 6947753 w 7854229"/>
              <a:gd name="connsiteY2" fmla="*/ 1527693 h 1703799"/>
              <a:gd name="connsiteX3" fmla="*/ 3003961 w 7854229"/>
              <a:gd name="connsiteY3" fmla="*/ 1082476 h 1703799"/>
              <a:gd name="connsiteX0" fmla="*/ 753050 w 4850270"/>
              <a:gd name="connsiteY0" fmla="*/ 0 h 1831749"/>
              <a:gd name="connsiteX1" fmla="*/ 3538402 w 4850270"/>
              <a:gd name="connsiteY1" fmla="*/ 149039 h 1831749"/>
              <a:gd name="connsiteX2" fmla="*/ 3943792 w 4850270"/>
              <a:gd name="connsiteY2" fmla="*/ 1655643 h 1831749"/>
              <a:gd name="connsiteX3" fmla="*/ 0 w 4850270"/>
              <a:gd name="connsiteY3" fmla="*/ 1210426 h 1831749"/>
              <a:gd name="connsiteX0" fmla="*/ 753050 w 4850268"/>
              <a:gd name="connsiteY0" fmla="*/ 0 h 1831749"/>
              <a:gd name="connsiteX1" fmla="*/ 3538402 w 4850268"/>
              <a:gd name="connsiteY1" fmla="*/ 149039 h 1831749"/>
              <a:gd name="connsiteX2" fmla="*/ 3943792 w 4850268"/>
              <a:gd name="connsiteY2" fmla="*/ 1655643 h 1831749"/>
              <a:gd name="connsiteX3" fmla="*/ 0 w 4850268"/>
              <a:gd name="connsiteY3" fmla="*/ 1210426 h 1831749"/>
              <a:gd name="connsiteX0" fmla="*/ 0 w 4883571"/>
              <a:gd name="connsiteY0" fmla="*/ 41116 h 1729863"/>
              <a:gd name="connsiteX1" fmla="*/ 3571703 w 4883571"/>
              <a:gd name="connsiteY1" fmla="*/ 47153 h 1729863"/>
              <a:gd name="connsiteX2" fmla="*/ 3977093 w 4883571"/>
              <a:gd name="connsiteY2" fmla="*/ 1553757 h 1729863"/>
              <a:gd name="connsiteX3" fmla="*/ 33301 w 4883571"/>
              <a:gd name="connsiteY3" fmla="*/ 1108540 h 1729863"/>
              <a:gd name="connsiteX0" fmla="*/ 0 w 4883569"/>
              <a:gd name="connsiteY0" fmla="*/ 90163 h 1778910"/>
              <a:gd name="connsiteX1" fmla="*/ 3571703 w 4883569"/>
              <a:gd name="connsiteY1" fmla="*/ 96200 h 1778910"/>
              <a:gd name="connsiteX2" fmla="*/ 3977093 w 4883569"/>
              <a:gd name="connsiteY2" fmla="*/ 1602804 h 1778910"/>
              <a:gd name="connsiteX3" fmla="*/ 33301 w 4883569"/>
              <a:gd name="connsiteY3" fmla="*/ 1157587 h 1778910"/>
              <a:gd name="connsiteX0" fmla="*/ 272501 w 4850270"/>
              <a:gd name="connsiteY0" fmla="*/ 236907 h 1722440"/>
              <a:gd name="connsiteX1" fmla="*/ 3538402 w 4850270"/>
              <a:gd name="connsiteY1" fmla="*/ 39730 h 1722440"/>
              <a:gd name="connsiteX2" fmla="*/ 3943792 w 4850270"/>
              <a:gd name="connsiteY2" fmla="*/ 1546334 h 1722440"/>
              <a:gd name="connsiteX3" fmla="*/ 0 w 4850270"/>
              <a:gd name="connsiteY3" fmla="*/ 1101117 h 1722440"/>
              <a:gd name="connsiteX0" fmla="*/ 0 w 4992786"/>
              <a:gd name="connsiteY0" fmla="*/ 119776 h 1755838"/>
              <a:gd name="connsiteX1" fmla="*/ 3680919 w 4992786"/>
              <a:gd name="connsiteY1" fmla="*/ 73128 h 1755838"/>
              <a:gd name="connsiteX2" fmla="*/ 4086309 w 4992786"/>
              <a:gd name="connsiteY2" fmla="*/ 1579732 h 1755838"/>
              <a:gd name="connsiteX3" fmla="*/ 142517 w 4992786"/>
              <a:gd name="connsiteY3" fmla="*/ 1134515 h 1755838"/>
              <a:gd name="connsiteX0" fmla="*/ 0 w 4992786"/>
              <a:gd name="connsiteY0" fmla="*/ 109487 h 1745549"/>
              <a:gd name="connsiteX1" fmla="*/ 3680919 w 4992786"/>
              <a:gd name="connsiteY1" fmla="*/ 62839 h 1745549"/>
              <a:gd name="connsiteX2" fmla="*/ 4086309 w 4992786"/>
              <a:gd name="connsiteY2" fmla="*/ 1569443 h 1745549"/>
              <a:gd name="connsiteX3" fmla="*/ 142517 w 4992786"/>
              <a:gd name="connsiteY3" fmla="*/ 1124226 h 1745549"/>
              <a:gd name="connsiteX0" fmla="*/ 0 w 5233061"/>
              <a:gd name="connsiteY0" fmla="*/ 131602 h 1737558"/>
              <a:gd name="connsiteX1" fmla="*/ 3921194 w 5233061"/>
              <a:gd name="connsiteY1" fmla="*/ 54848 h 1737558"/>
              <a:gd name="connsiteX2" fmla="*/ 4326584 w 5233061"/>
              <a:gd name="connsiteY2" fmla="*/ 1561452 h 1737558"/>
              <a:gd name="connsiteX3" fmla="*/ 382792 w 5233061"/>
              <a:gd name="connsiteY3" fmla="*/ 1116235 h 1737558"/>
              <a:gd name="connsiteX0" fmla="*/ 1045089 w 4850268"/>
              <a:gd name="connsiteY0" fmla="*/ 117330 h 1742412"/>
              <a:gd name="connsiteX1" fmla="*/ 3538401 w 4850268"/>
              <a:gd name="connsiteY1" fmla="*/ 59702 h 1742412"/>
              <a:gd name="connsiteX2" fmla="*/ 3943791 w 4850268"/>
              <a:gd name="connsiteY2" fmla="*/ 1566306 h 1742412"/>
              <a:gd name="connsiteX3" fmla="*/ -1 w 4850268"/>
              <a:gd name="connsiteY3" fmla="*/ 1121089 h 1742412"/>
              <a:gd name="connsiteX0" fmla="*/ 633203 w 4850270"/>
              <a:gd name="connsiteY0" fmla="*/ 236375 h 1718015"/>
              <a:gd name="connsiteX1" fmla="*/ 3538403 w 4850270"/>
              <a:gd name="connsiteY1" fmla="*/ 35305 h 1718015"/>
              <a:gd name="connsiteX2" fmla="*/ 3943793 w 4850270"/>
              <a:gd name="connsiteY2" fmla="*/ 1541909 h 1718015"/>
              <a:gd name="connsiteX3" fmla="*/ 1 w 4850270"/>
              <a:gd name="connsiteY3" fmla="*/ 1096692 h 1718015"/>
              <a:gd name="connsiteX0" fmla="*/ 633201 w 4850268"/>
              <a:gd name="connsiteY0" fmla="*/ 247956 h 1729596"/>
              <a:gd name="connsiteX1" fmla="*/ 3538401 w 4850268"/>
              <a:gd name="connsiteY1" fmla="*/ 46886 h 1729596"/>
              <a:gd name="connsiteX2" fmla="*/ 3943791 w 4850268"/>
              <a:gd name="connsiteY2" fmla="*/ 1553490 h 1729596"/>
              <a:gd name="connsiteX3" fmla="*/ -1 w 4850268"/>
              <a:gd name="connsiteY3" fmla="*/ 1108273 h 1729596"/>
              <a:gd name="connsiteX0" fmla="*/ 633203 w 4850270"/>
              <a:gd name="connsiteY0" fmla="*/ 249436 h 1731076"/>
              <a:gd name="connsiteX1" fmla="*/ 3538403 w 4850270"/>
              <a:gd name="connsiteY1" fmla="*/ 48366 h 1731076"/>
              <a:gd name="connsiteX2" fmla="*/ 3943793 w 4850270"/>
              <a:gd name="connsiteY2" fmla="*/ 1554970 h 1731076"/>
              <a:gd name="connsiteX3" fmla="*/ 1 w 4850270"/>
              <a:gd name="connsiteY3" fmla="*/ 1109753 h 1731076"/>
              <a:gd name="connsiteX0" fmla="*/ 2768341 w 4850268"/>
              <a:gd name="connsiteY0" fmla="*/ 106868 h 1822611"/>
              <a:gd name="connsiteX1" fmla="*/ 3538401 w 4850268"/>
              <a:gd name="connsiteY1" fmla="*/ 139901 h 1822611"/>
              <a:gd name="connsiteX2" fmla="*/ 3943791 w 4850268"/>
              <a:gd name="connsiteY2" fmla="*/ 1646505 h 1822611"/>
              <a:gd name="connsiteX3" fmla="*/ -1 w 4850268"/>
              <a:gd name="connsiteY3" fmla="*/ 1201288 h 1822611"/>
              <a:gd name="connsiteX0" fmla="*/ 3538403 w 4850270"/>
              <a:gd name="connsiteY0" fmla="*/ 0 h 1682710"/>
              <a:gd name="connsiteX1" fmla="*/ 3943793 w 4850270"/>
              <a:gd name="connsiteY1" fmla="*/ 1506604 h 1682710"/>
              <a:gd name="connsiteX2" fmla="*/ 1 w 4850270"/>
              <a:gd name="connsiteY2" fmla="*/ 1061387 h 16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0270" h="1682710">
                <a:moveTo>
                  <a:pt x="3538403" y="0"/>
                </a:moveTo>
                <a:cubicBezTo>
                  <a:pt x="4986117" y="152433"/>
                  <a:pt x="5397177" y="997357"/>
                  <a:pt x="3943793" y="1506604"/>
                </a:cubicBezTo>
                <a:cubicBezTo>
                  <a:pt x="3779923" y="1565664"/>
                  <a:pt x="2265796" y="2064892"/>
                  <a:pt x="1" y="1061387"/>
                </a:cubicBezTo>
              </a:path>
            </a:pathLst>
          </a:custGeom>
          <a:noFill/>
          <a:ln w="314325">
            <a:gradFill flip="none" rotWithShape="1">
              <a:gsLst>
                <a:gs pos="0">
                  <a:srgbClr val="E9E7EA">
                    <a:alpha val="0"/>
                  </a:srgbClr>
                </a:gs>
                <a:gs pos="54000">
                  <a:srgbClr val="A09FA0"/>
                </a:gs>
                <a:gs pos="100000">
                  <a:schemeClr val="bg1">
                    <a:lumMod val="50000"/>
                  </a:schemeClr>
                </a:gs>
              </a:gsLst>
              <a:lin ang="10800000" scaled="1"/>
              <a:tileRect/>
            </a:gradFill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984B46-3E16-C541-AA66-C346C2F8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474" y="1105600"/>
            <a:ext cx="1281235" cy="9628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8A1E9F-B6A1-EC40-A68B-E41026D7F77A}"/>
              </a:ext>
            </a:extLst>
          </p:cNvPr>
          <p:cNvSpPr txBox="1"/>
          <p:nvPr/>
        </p:nvSpPr>
        <p:spPr>
          <a:xfrm>
            <a:off x="5485897" y="3136614"/>
            <a:ext cx="1220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ATLAS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3D6CB4-619B-664F-BF77-16976B72740B}"/>
              </a:ext>
            </a:extLst>
          </p:cNvPr>
          <p:cNvGrpSpPr/>
          <p:nvPr/>
        </p:nvGrpSpPr>
        <p:grpSpPr>
          <a:xfrm>
            <a:off x="7386454" y="1600717"/>
            <a:ext cx="1525914" cy="1253586"/>
            <a:chOff x="5040766" y="1915153"/>
            <a:chExt cx="1525914" cy="125358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CCABFB4-C364-A142-8F40-7258A99B8AFD}"/>
                </a:ext>
              </a:extLst>
            </p:cNvPr>
            <p:cNvGrpSpPr/>
            <p:nvPr/>
          </p:nvGrpSpPr>
          <p:grpSpPr>
            <a:xfrm>
              <a:off x="5040766" y="2504653"/>
              <a:ext cx="1377458" cy="664086"/>
              <a:chOff x="-431901" y="2915054"/>
              <a:chExt cx="1377458" cy="664086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B1DED42A-41E1-694A-B858-308CB2A0C3E7}"/>
                  </a:ext>
                </a:extLst>
              </p:cNvPr>
              <p:cNvGrpSpPr/>
              <p:nvPr/>
            </p:nvGrpSpPr>
            <p:grpSpPr>
              <a:xfrm>
                <a:off x="65274" y="3164361"/>
                <a:ext cx="880283" cy="135184"/>
                <a:chOff x="880077" y="2464149"/>
                <a:chExt cx="1912763" cy="297331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6" name="Line 50">
                  <a:extLst>
                    <a:ext uri="{FF2B5EF4-FFF2-40B4-BE49-F238E27FC236}">
                      <a16:creationId xmlns:a16="http://schemas.microsoft.com/office/drawing/2014/main" id="{732FC333-D98B-C241-8C2C-0A08BECBE4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33104" y="2464149"/>
                  <a:ext cx="345307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177" name="Line 51">
                  <a:extLst>
                    <a:ext uri="{FF2B5EF4-FFF2-40B4-BE49-F238E27FC236}">
                      <a16:creationId xmlns:a16="http://schemas.microsoft.com/office/drawing/2014/main" id="{47226326-6A2B-0049-8718-1C900DDA28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549" y="2678783"/>
                  <a:ext cx="345307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178" name="Line 52">
                  <a:extLst>
                    <a:ext uri="{FF2B5EF4-FFF2-40B4-BE49-F238E27FC236}">
                      <a16:creationId xmlns:a16="http://schemas.microsoft.com/office/drawing/2014/main" id="{DFB57884-E0E0-5143-AF8A-9745631F1B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4925" y="2678783"/>
                  <a:ext cx="345307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179" name="Line 53">
                  <a:extLst>
                    <a:ext uri="{FF2B5EF4-FFF2-40B4-BE49-F238E27FC236}">
                      <a16:creationId xmlns:a16="http://schemas.microsoft.com/office/drawing/2014/main" id="{A0FA4DE5-FB23-664D-86BB-D03E70C0B1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3259" y="2464149"/>
                  <a:ext cx="345307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180" name="Line 54">
                  <a:extLst>
                    <a:ext uri="{FF2B5EF4-FFF2-40B4-BE49-F238E27FC236}">
                      <a16:creationId xmlns:a16="http://schemas.microsoft.com/office/drawing/2014/main" id="{9F793D17-16C0-7A4E-A08A-E24BB25E95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17033" y="2570835"/>
                  <a:ext cx="345939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181" name="Line 55">
                  <a:extLst>
                    <a:ext uri="{FF2B5EF4-FFF2-40B4-BE49-F238E27FC236}">
                      <a16:creationId xmlns:a16="http://schemas.microsoft.com/office/drawing/2014/main" id="{260A753C-1651-4B4D-9314-9A0C1504B6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0077" y="2678783"/>
                  <a:ext cx="345939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182" name="Line 56">
                  <a:extLst>
                    <a:ext uri="{FF2B5EF4-FFF2-40B4-BE49-F238E27FC236}">
                      <a16:creationId xmlns:a16="http://schemas.microsoft.com/office/drawing/2014/main" id="{ED20C1A1-0B66-BA43-A9CB-BE77C0F73D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8699" y="2570835"/>
                  <a:ext cx="345939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183" name="Line 57">
                  <a:extLst>
                    <a:ext uri="{FF2B5EF4-FFF2-40B4-BE49-F238E27FC236}">
                      <a16:creationId xmlns:a16="http://schemas.microsoft.com/office/drawing/2014/main" id="{23726770-5BC7-E044-868A-3CAEE469C4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34793" y="2464149"/>
                  <a:ext cx="345939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184" name="Line 58">
                  <a:extLst>
                    <a:ext uri="{FF2B5EF4-FFF2-40B4-BE49-F238E27FC236}">
                      <a16:creationId xmlns:a16="http://schemas.microsoft.com/office/drawing/2014/main" id="{B9EA52D6-7513-4E46-9885-C068AEFED8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5596" y="2678783"/>
                  <a:ext cx="345307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185" name="Line 59">
                  <a:extLst>
                    <a:ext uri="{FF2B5EF4-FFF2-40B4-BE49-F238E27FC236}">
                      <a16:creationId xmlns:a16="http://schemas.microsoft.com/office/drawing/2014/main" id="{59AFFAEF-2094-7848-BA7F-46E62F7E1B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6901" y="2570835"/>
                  <a:ext cx="345939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186" name="Line 60">
                  <a:extLst>
                    <a:ext uri="{FF2B5EF4-FFF2-40B4-BE49-F238E27FC236}">
                      <a16:creationId xmlns:a16="http://schemas.microsoft.com/office/drawing/2014/main" id="{B93C940E-FB82-214F-981F-D8B7DF1571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22684" y="2570835"/>
                  <a:ext cx="345307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187" name="Line 61">
                  <a:extLst>
                    <a:ext uri="{FF2B5EF4-FFF2-40B4-BE49-F238E27FC236}">
                      <a16:creationId xmlns:a16="http://schemas.microsoft.com/office/drawing/2014/main" id="{FF022CE9-AD49-0F4F-9013-D669EF97E8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0077" y="2761480"/>
                  <a:ext cx="1912763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</p:grpSp>
          <p:sp>
            <p:nvSpPr>
              <p:cNvPr id="188" name="Arc 187">
                <a:extLst>
                  <a:ext uri="{FF2B5EF4-FFF2-40B4-BE49-F238E27FC236}">
                    <a16:creationId xmlns:a16="http://schemas.microsoft.com/office/drawing/2014/main" id="{1963CE91-3499-2F4C-AE4C-634E19E6108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189503" flipH="1">
                <a:off x="-219317" y="2915054"/>
                <a:ext cx="320532" cy="350714"/>
              </a:xfrm>
              <a:prstGeom prst="arc">
                <a:avLst>
                  <a:gd name="adj1" fmla="val 9816588"/>
                  <a:gd name="adj2" fmla="val 21392107"/>
                </a:avLst>
              </a:prstGeom>
              <a:ln w="38100">
                <a:solidFill>
                  <a:srgbClr val="002060"/>
                </a:solidFill>
                <a:headEnd type="triangle" w="med" len="med"/>
                <a:tailEnd w="sm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8"/>
              </a:p>
            </p:txBody>
          </p: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42868602-2092-2142-BE2E-874311030DA7}"/>
                  </a:ext>
                </a:extLst>
              </p:cNvPr>
              <p:cNvGrpSpPr/>
              <p:nvPr/>
            </p:nvGrpSpPr>
            <p:grpSpPr>
              <a:xfrm>
                <a:off x="-431901" y="3227863"/>
                <a:ext cx="241611" cy="294761"/>
                <a:chOff x="1276387" y="4563147"/>
                <a:chExt cx="524995" cy="648311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0" name="Line 60">
                  <a:extLst>
                    <a:ext uri="{FF2B5EF4-FFF2-40B4-BE49-F238E27FC236}">
                      <a16:creationId xmlns:a16="http://schemas.microsoft.com/office/drawing/2014/main" id="{2DC9FD1F-AA93-904D-A521-2D21556259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00000">
                  <a:off x="1276387" y="4724769"/>
                  <a:ext cx="345307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191" name="Line 60">
                  <a:extLst>
                    <a:ext uri="{FF2B5EF4-FFF2-40B4-BE49-F238E27FC236}">
                      <a16:creationId xmlns:a16="http://schemas.microsoft.com/office/drawing/2014/main" id="{F7D848D7-755E-6C45-B426-E80B147B7E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9620000">
                  <a:off x="1456075" y="4956736"/>
                  <a:ext cx="345307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192" name="Line 60">
                  <a:extLst>
                    <a:ext uri="{FF2B5EF4-FFF2-40B4-BE49-F238E27FC236}">
                      <a16:creationId xmlns:a16="http://schemas.microsoft.com/office/drawing/2014/main" id="{E9D862EC-BD71-4E47-8B0D-11CAEF5940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3360000">
                  <a:off x="1142688" y="5038805"/>
                  <a:ext cx="345307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193" name="Line 60">
                  <a:extLst>
                    <a:ext uri="{FF2B5EF4-FFF2-40B4-BE49-F238E27FC236}">
                      <a16:creationId xmlns:a16="http://schemas.microsoft.com/office/drawing/2014/main" id="{7B474AB0-AE37-7040-9844-53BD78DBA8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56074" y="4563147"/>
                  <a:ext cx="345307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6935F4F0-FA20-8C47-9A69-C72BF8E6A19F}"/>
                  </a:ext>
                </a:extLst>
              </p:cNvPr>
              <p:cNvGrpSpPr/>
              <p:nvPr/>
            </p:nvGrpSpPr>
            <p:grpSpPr>
              <a:xfrm>
                <a:off x="58734" y="3443956"/>
                <a:ext cx="880283" cy="135184"/>
                <a:chOff x="623888" y="951488"/>
                <a:chExt cx="1912763" cy="297331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5" name="Line 50">
                  <a:extLst>
                    <a:ext uri="{FF2B5EF4-FFF2-40B4-BE49-F238E27FC236}">
                      <a16:creationId xmlns:a16="http://schemas.microsoft.com/office/drawing/2014/main" id="{4FD9E215-FD77-694E-A302-91CB8C6F88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915" y="951488"/>
                  <a:ext cx="345307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196" name="Line 51">
                  <a:extLst>
                    <a:ext uri="{FF2B5EF4-FFF2-40B4-BE49-F238E27FC236}">
                      <a16:creationId xmlns:a16="http://schemas.microsoft.com/office/drawing/2014/main" id="{677DDA08-8810-E44E-BA79-7927089A08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01360" y="1166122"/>
                  <a:ext cx="345307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197" name="Line 52">
                  <a:extLst>
                    <a:ext uri="{FF2B5EF4-FFF2-40B4-BE49-F238E27FC236}">
                      <a16:creationId xmlns:a16="http://schemas.microsoft.com/office/drawing/2014/main" id="{6329B389-0FB4-C24C-889B-465D8A71B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8736" y="1166122"/>
                  <a:ext cx="345307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198" name="Line 53">
                  <a:extLst>
                    <a:ext uri="{FF2B5EF4-FFF2-40B4-BE49-F238E27FC236}">
                      <a16:creationId xmlns:a16="http://schemas.microsoft.com/office/drawing/2014/main" id="{6419AECA-DB3B-4B49-9FF6-1417B46D75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7070" y="951488"/>
                  <a:ext cx="345307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199" name="Line 54">
                  <a:extLst>
                    <a:ext uri="{FF2B5EF4-FFF2-40B4-BE49-F238E27FC236}">
                      <a16:creationId xmlns:a16="http://schemas.microsoft.com/office/drawing/2014/main" id="{B22EC203-4140-EA4D-8015-B12B318DA7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0844" y="1058174"/>
                  <a:ext cx="345939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200" name="Line 55">
                  <a:extLst>
                    <a:ext uri="{FF2B5EF4-FFF2-40B4-BE49-F238E27FC236}">
                      <a16:creationId xmlns:a16="http://schemas.microsoft.com/office/drawing/2014/main" id="{D872D0C9-DABF-E94C-BC01-F144C8C334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3888" y="1166122"/>
                  <a:ext cx="345939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201" name="Line 56">
                  <a:extLst>
                    <a:ext uri="{FF2B5EF4-FFF2-40B4-BE49-F238E27FC236}">
                      <a16:creationId xmlns:a16="http://schemas.microsoft.com/office/drawing/2014/main" id="{FC001E1A-5526-EB42-96CA-FE0C556356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2510" y="1058174"/>
                  <a:ext cx="345939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202" name="Line 57">
                  <a:extLst>
                    <a:ext uri="{FF2B5EF4-FFF2-40B4-BE49-F238E27FC236}">
                      <a16:creationId xmlns:a16="http://schemas.microsoft.com/office/drawing/2014/main" id="{7BCC0394-3C2F-DB41-A1DD-858E15B3FE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604" y="951488"/>
                  <a:ext cx="345939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203" name="Line 58">
                  <a:extLst>
                    <a:ext uri="{FF2B5EF4-FFF2-40B4-BE49-F238E27FC236}">
                      <a16:creationId xmlns:a16="http://schemas.microsoft.com/office/drawing/2014/main" id="{65CD0A73-53DD-D74E-A129-083EB61886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9407" y="1166122"/>
                  <a:ext cx="345307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204" name="Line 59">
                  <a:extLst>
                    <a:ext uri="{FF2B5EF4-FFF2-40B4-BE49-F238E27FC236}">
                      <a16:creationId xmlns:a16="http://schemas.microsoft.com/office/drawing/2014/main" id="{E85B80A4-88FE-B749-A989-A650BFF93E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0712" y="1058174"/>
                  <a:ext cx="345939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205" name="Line 60">
                  <a:extLst>
                    <a:ext uri="{FF2B5EF4-FFF2-40B4-BE49-F238E27FC236}">
                      <a16:creationId xmlns:a16="http://schemas.microsoft.com/office/drawing/2014/main" id="{F319543B-F67A-FD43-A0A1-0AC11A954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6495" y="1058174"/>
                  <a:ext cx="345307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206" name="Line 61">
                  <a:extLst>
                    <a:ext uri="{FF2B5EF4-FFF2-40B4-BE49-F238E27FC236}">
                      <a16:creationId xmlns:a16="http://schemas.microsoft.com/office/drawing/2014/main" id="{2FEB61EA-D5B6-2A4B-9547-056D7E6C20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3888" y="1248819"/>
                  <a:ext cx="1912763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7F3D61-C273-9641-9F8A-B0F3D384B776}"/>
                </a:ext>
              </a:extLst>
            </p:cNvPr>
            <p:cNvSpPr txBox="1"/>
            <p:nvPr/>
          </p:nvSpPr>
          <p:spPr>
            <a:xfrm>
              <a:off x="5547811" y="1915153"/>
              <a:ext cx="1018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OPTIAlternateThree" panose="02000606020000020004" pitchFamily="2" charset="2"/>
                </a:rPr>
                <a:t>Assembly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7976E1-DDEE-0749-87E4-85E698716055}"/>
              </a:ext>
            </a:extLst>
          </p:cNvPr>
          <p:cNvGrpSpPr/>
          <p:nvPr/>
        </p:nvGrpSpPr>
        <p:grpSpPr>
          <a:xfrm>
            <a:off x="7112513" y="3506998"/>
            <a:ext cx="1687897" cy="1355886"/>
            <a:chOff x="5831078" y="3266798"/>
            <a:chExt cx="1687897" cy="135588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50E2AB7-090E-9146-874E-563608C3AD16}"/>
                </a:ext>
              </a:extLst>
            </p:cNvPr>
            <p:cNvGrpSpPr/>
            <p:nvPr/>
          </p:nvGrpSpPr>
          <p:grpSpPr>
            <a:xfrm>
              <a:off x="5831078" y="3993207"/>
              <a:ext cx="1606568" cy="629477"/>
              <a:chOff x="-1153411" y="4645953"/>
              <a:chExt cx="1606568" cy="629477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AE3A29D6-048E-7640-A2ED-5B9073436DDC}"/>
                  </a:ext>
                </a:extLst>
              </p:cNvPr>
              <p:cNvGrpSpPr/>
              <p:nvPr/>
            </p:nvGrpSpPr>
            <p:grpSpPr>
              <a:xfrm>
                <a:off x="-1153411" y="4700944"/>
                <a:ext cx="695541" cy="478969"/>
                <a:chOff x="3521393" y="3138007"/>
                <a:chExt cx="695541" cy="478969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8" name="Line 61">
                  <a:extLst>
                    <a:ext uri="{FF2B5EF4-FFF2-40B4-BE49-F238E27FC236}">
                      <a16:creationId xmlns:a16="http://schemas.microsoft.com/office/drawing/2014/main" id="{A3DEBFD4-0002-824C-BF8F-612901ED29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21393" y="3208890"/>
                  <a:ext cx="695541" cy="0"/>
                </a:xfrm>
                <a:prstGeom prst="line">
                  <a:avLst/>
                </a:prstGeom>
                <a:noFill/>
                <a:ln w="34925" cap="flat">
                  <a:solidFill>
                    <a:srgbClr val="0000EE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209" name="Line 61">
                  <a:extLst>
                    <a:ext uri="{FF2B5EF4-FFF2-40B4-BE49-F238E27FC236}">
                      <a16:creationId xmlns:a16="http://schemas.microsoft.com/office/drawing/2014/main" id="{A84BEF04-C60D-7347-B2A8-393F2393C6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12536" y="3263065"/>
                  <a:ext cx="504398" cy="0"/>
                </a:xfrm>
                <a:prstGeom prst="line">
                  <a:avLst/>
                </a:prstGeom>
                <a:noFill/>
                <a:ln w="34925" cap="flat">
                  <a:solidFill>
                    <a:srgbClr val="0000EE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210" name="Line 61">
                  <a:extLst>
                    <a:ext uri="{FF2B5EF4-FFF2-40B4-BE49-F238E27FC236}">
                      <a16:creationId xmlns:a16="http://schemas.microsoft.com/office/drawing/2014/main" id="{A38786AE-42F9-A04F-94CE-1A256F0167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4018" y="3312020"/>
                  <a:ext cx="612916" cy="0"/>
                </a:xfrm>
                <a:prstGeom prst="line">
                  <a:avLst/>
                </a:prstGeom>
                <a:noFill/>
                <a:ln w="34925" cap="flat">
                  <a:solidFill>
                    <a:srgbClr val="0000EE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211" name="Line 61">
                  <a:extLst>
                    <a:ext uri="{FF2B5EF4-FFF2-40B4-BE49-F238E27FC236}">
                      <a16:creationId xmlns:a16="http://schemas.microsoft.com/office/drawing/2014/main" id="{BDAA8E45-4F86-3846-9EA8-0D89FB20A3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12536" y="3356766"/>
                  <a:ext cx="504398" cy="0"/>
                </a:xfrm>
                <a:prstGeom prst="line">
                  <a:avLst/>
                </a:prstGeom>
                <a:noFill/>
                <a:ln w="34925" cap="flat">
                  <a:solidFill>
                    <a:srgbClr val="0000EE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212" name="Line 61">
                  <a:extLst>
                    <a:ext uri="{FF2B5EF4-FFF2-40B4-BE49-F238E27FC236}">
                      <a16:creationId xmlns:a16="http://schemas.microsoft.com/office/drawing/2014/main" id="{7530CE4D-8830-8F46-958C-F671DE9C98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97635" y="3513847"/>
                  <a:ext cx="612916" cy="0"/>
                </a:xfrm>
                <a:prstGeom prst="line">
                  <a:avLst/>
                </a:prstGeom>
                <a:noFill/>
                <a:ln w="34925" cap="flat">
                  <a:solidFill>
                    <a:srgbClr val="FFC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213" name="Line 61">
                  <a:extLst>
                    <a:ext uri="{FF2B5EF4-FFF2-40B4-BE49-F238E27FC236}">
                      <a16:creationId xmlns:a16="http://schemas.microsoft.com/office/drawing/2014/main" id="{CDD14680-D319-944D-BF1F-BEDA2CA232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23213" y="3568022"/>
                  <a:ext cx="387338" cy="0"/>
                </a:xfrm>
                <a:prstGeom prst="line">
                  <a:avLst/>
                </a:prstGeom>
                <a:noFill/>
                <a:ln w="34925" cap="flat">
                  <a:solidFill>
                    <a:srgbClr val="FFC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214" name="Line 61">
                  <a:extLst>
                    <a:ext uri="{FF2B5EF4-FFF2-40B4-BE49-F238E27FC236}">
                      <a16:creationId xmlns:a16="http://schemas.microsoft.com/office/drawing/2014/main" id="{01AE7259-BB48-B74D-8E08-CAA85243BD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87659" y="3616976"/>
                  <a:ext cx="522893" cy="0"/>
                </a:xfrm>
                <a:prstGeom prst="line">
                  <a:avLst/>
                </a:prstGeom>
                <a:noFill/>
                <a:ln w="34925" cap="flat">
                  <a:solidFill>
                    <a:srgbClr val="FFC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215" name="Line 61">
                  <a:extLst>
                    <a:ext uri="{FF2B5EF4-FFF2-40B4-BE49-F238E27FC236}">
                      <a16:creationId xmlns:a16="http://schemas.microsoft.com/office/drawing/2014/main" id="{CA5A695F-57D1-F646-925F-D6C475C439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4018" y="3138007"/>
                  <a:ext cx="612916" cy="0"/>
                </a:xfrm>
                <a:prstGeom prst="line">
                  <a:avLst/>
                </a:prstGeom>
                <a:noFill/>
                <a:ln w="349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216" name="Line 61">
                  <a:extLst>
                    <a:ext uri="{FF2B5EF4-FFF2-40B4-BE49-F238E27FC236}">
                      <a16:creationId xmlns:a16="http://schemas.microsoft.com/office/drawing/2014/main" id="{F3353CE1-4F9A-084F-845B-272D9CF22E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05649" y="3402721"/>
                  <a:ext cx="311285" cy="0"/>
                </a:xfrm>
                <a:prstGeom prst="line">
                  <a:avLst/>
                </a:prstGeom>
                <a:noFill/>
                <a:ln w="34925" cap="flat">
                  <a:solidFill>
                    <a:srgbClr val="06B1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  <p:sp>
              <p:nvSpPr>
                <p:cNvPr id="217" name="Line 61">
                  <a:extLst>
                    <a:ext uri="{FF2B5EF4-FFF2-40B4-BE49-F238E27FC236}">
                      <a16:creationId xmlns:a16="http://schemas.microsoft.com/office/drawing/2014/main" id="{5DDA6223-DEB8-6740-8054-46BF91A056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6154" y="3460579"/>
                  <a:ext cx="504398" cy="0"/>
                </a:xfrm>
                <a:prstGeom prst="line">
                  <a:avLst/>
                </a:prstGeom>
                <a:noFill/>
                <a:ln w="34925" cap="flat">
                  <a:solidFill>
                    <a:srgbClr val="06B1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3769" tIns="26884" rIns="53769" bIns="2688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8"/>
                </a:p>
              </p:txBody>
            </p:sp>
          </p:grpSp>
          <p:sp>
            <p:nvSpPr>
              <p:cNvPr id="218" name="Right Brace 217">
                <a:extLst>
                  <a:ext uri="{FF2B5EF4-FFF2-40B4-BE49-F238E27FC236}">
                    <a16:creationId xmlns:a16="http://schemas.microsoft.com/office/drawing/2014/main" id="{FF711B74-8E99-B147-BF43-285F5806F355}"/>
                  </a:ext>
                </a:extLst>
              </p:cNvPr>
              <p:cNvSpPr/>
              <p:nvPr/>
            </p:nvSpPr>
            <p:spPr>
              <a:xfrm>
                <a:off x="-440100" y="5039727"/>
                <a:ext cx="82141" cy="169350"/>
              </a:xfrm>
              <a:prstGeom prst="rightBrace">
                <a:avLst>
                  <a:gd name="adj1" fmla="val 65149"/>
                  <a:gd name="adj2" fmla="val 50000"/>
                </a:avLst>
              </a:prstGeom>
              <a:ln w="158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8"/>
              </a:p>
            </p:txBody>
          </p:sp>
          <p:sp>
            <p:nvSpPr>
              <p:cNvPr id="219" name="Right Brace 218">
                <a:extLst>
                  <a:ext uri="{FF2B5EF4-FFF2-40B4-BE49-F238E27FC236}">
                    <a16:creationId xmlns:a16="http://schemas.microsoft.com/office/drawing/2014/main" id="{8B1C487B-8CCE-2A47-A95A-BEDE69E0DE16}"/>
                  </a:ext>
                </a:extLst>
              </p:cNvPr>
              <p:cNvSpPr/>
              <p:nvPr/>
            </p:nvSpPr>
            <p:spPr>
              <a:xfrm>
                <a:off x="-434043" y="4744247"/>
                <a:ext cx="82141" cy="254025"/>
              </a:xfrm>
              <a:prstGeom prst="rightBrace">
                <a:avLst>
                  <a:gd name="adj1" fmla="val 65149"/>
                  <a:gd name="adj2" fmla="val 50000"/>
                </a:avLst>
              </a:prstGeom>
              <a:ln w="158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8"/>
              </a:p>
            </p:txBody>
          </p: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DFCC9357-42BD-DB42-86E9-4B681256785B}"/>
                  </a:ext>
                </a:extLst>
              </p:cNvPr>
              <p:cNvGrpSpPr/>
              <p:nvPr/>
            </p:nvGrpSpPr>
            <p:grpSpPr>
              <a:xfrm>
                <a:off x="-116512" y="4645953"/>
                <a:ext cx="364491" cy="360090"/>
                <a:chOff x="4680000" y="4680000"/>
                <a:chExt cx="792000" cy="792000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1" name="Arc 220">
                  <a:extLst>
                    <a:ext uri="{FF2B5EF4-FFF2-40B4-BE49-F238E27FC236}">
                      <a16:creationId xmlns:a16="http://schemas.microsoft.com/office/drawing/2014/main" id="{B75A0811-77C8-8744-A6C1-6DCF29FF111F}"/>
                    </a:ext>
                  </a:extLst>
                </p:cNvPr>
                <p:cNvSpPr/>
                <p:nvPr/>
              </p:nvSpPr>
              <p:spPr>
                <a:xfrm>
                  <a:off x="4680000" y="4680000"/>
                  <a:ext cx="792000" cy="792000"/>
                </a:xfrm>
                <a:prstGeom prst="arc">
                  <a:avLst>
                    <a:gd name="adj1" fmla="val 16200000"/>
                    <a:gd name="adj2" fmla="val 17802597"/>
                  </a:avLst>
                </a:prstGeom>
                <a:ln w="3810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8"/>
                </a:p>
              </p:txBody>
            </p:sp>
            <p:sp>
              <p:nvSpPr>
                <p:cNvPr id="222" name="Arc 221">
                  <a:extLst>
                    <a:ext uri="{FF2B5EF4-FFF2-40B4-BE49-F238E27FC236}">
                      <a16:creationId xmlns:a16="http://schemas.microsoft.com/office/drawing/2014/main" id="{32822560-40A6-6A41-9BEA-F4B088A281B3}"/>
                    </a:ext>
                  </a:extLst>
                </p:cNvPr>
                <p:cNvSpPr/>
                <p:nvPr/>
              </p:nvSpPr>
              <p:spPr>
                <a:xfrm>
                  <a:off x="4680000" y="4680000"/>
                  <a:ext cx="792000" cy="792000"/>
                </a:xfrm>
                <a:prstGeom prst="arc">
                  <a:avLst>
                    <a:gd name="adj1" fmla="val 13648982"/>
                    <a:gd name="adj2" fmla="val 15819236"/>
                  </a:avLst>
                </a:prstGeom>
                <a:ln w="3810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8"/>
                </a:p>
              </p:txBody>
            </p:sp>
            <p:sp>
              <p:nvSpPr>
                <p:cNvPr id="223" name="Arc 222">
                  <a:extLst>
                    <a:ext uri="{FF2B5EF4-FFF2-40B4-BE49-F238E27FC236}">
                      <a16:creationId xmlns:a16="http://schemas.microsoft.com/office/drawing/2014/main" id="{1799B93F-519A-8C42-9B64-1BC15D6DA346}"/>
                    </a:ext>
                  </a:extLst>
                </p:cNvPr>
                <p:cNvSpPr/>
                <p:nvPr/>
              </p:nvSpPr>
              <p:spPr>
                <a:xfrm>
                  <a:off x="4680000" y="4680000"/>
                  <a:ext cx="792000" cy="792000"/>
                </a:xfrm>
                <a:prstGeom prst="arc">
                  <a:avLst>
                    <a:gd name="adj1" fmla="val 7882818"/>
                    <a:gd name="adj2" fmla="val 8823309"/>
                  </a:avLst>
                </a:prstGeom>
                <a:ln w="3810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8"/>
                </a:p>
              </p:txBody>
            </p:sp>
            <p:sp>
              <p:nvSpPr>
                <p:cNvPr id="224" name="Arc 223">
                  <a:extLst>
                    <a:ext uri="{FF2B5EF4-FFF2-40B4-BE49-F238E27FC236}">
                      <a16:creationId xmlns:a16="http://schemas.microsoft.com/office/drawing/2014/main" id="{06F2D412-F1BE-4941-8D12-2B31A5661894}"/>
                    </a:ext>
                  </a:extLst>
                </p:cNvPr>
                <p:cNvSpPr/>
                <p:nvPr/>
              </p:nvSpPr>
              <p:spPr>
                <a:xfrm>
                  <a:off x="4680000" y="4680000"/>
                  <a:ext cx="792000" cy="792000"/>
                </a:xfrm>
                <a:prstGeom prst="arc">
                  <a:avLst>
                    <a:gd name="adj1" fmla="val 21441290"/>
                    <a:gd name="adj2" fmla="val 2490739"/>
                  </a:avLst>
                </a:prstGeom>
                <a:ln w="3810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8"/>
                </a:p>
              </p:txBody>
            </p:sp>
            <p:sp>
              <p:nvSpPr>
                <p:cNvPr id="225" name="Arc 224">
                  <a:extLst>
                    <a:ext uri="{FF2B5EF4-FFF2-40B4-BE49-F238E27FC236}">
                      <a16:creationId xmlns:a16="http://schemas.microsoft.com/office/drawing/2014/main" id="{D39E09F1-8E7C-0B4F-9AF1-848068447626}"/>
                    </a:ext>
                  </a:extLst>
                </p:cNvPr>
                <p:cNvSpPr/>
                <p:nvPr/>
              </p:nvSpPr>
              <p:spPr>
                <a:xfrm>
                  <a:off x="4680000" y="4680000"/>
                  <a:ext cx="792000" cy="792000"/>
                </a:xfrm>
                <a:prstGeom prst="arc">
                  <a:avLst>
                    <a:gd name="adj1" fmla="val 18234636"/>
                    <a:gd name="adj2" fmla="val 21058436"/>
                  </a:avLst>
                </a:prstGeom>
                <a:ln w="3810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8"/>
                </a:p>
              </p:txBody>
            </p:sp>
            <p:sp>
              <p:nvSpPr>
                <p:cNvPr id="226" name="Arc 225">
                  <a:extLst>
                    <a:ext uri="{FF2B5EF4-FFF2-40B4-BE49-F238E27FC236}">
                      <a16:creationId xmlns:a16="http://schemas.microsoft.com/office/drawing/2014/main" id="{0ABC5FC9-2229-4C4D-988A-D5D648F640A6}"/>
                    </a:ext>
                  </a:extLst>
                </p:cNvPr>
                <p:cNvSpPr/>
                <p:nvPr/>
              </p:nvSpPr>
              <p:spPr>
                <a:xfrm>
                  <a:off x="4680000" y="4680000"/>
                  <a:ext cx="792000" cy="792000"/>
                </a:xfrm>
                <a:prstGeom prst="arc">
                  <a:avLst>
                    <a:gd name="adj1" fmla="val 6860098"/>
                    <a:gd name="adj2" fmla="val 7728977"/>
                  </a:avLst>
                </a:prstGeom>
                <a:ln w="38100">
                  <a:solidFill>
                    <a:srgbClr val="06B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8">
                    <a:solidFill>
                      <a:srgbClr val="06B100"/>
                    </a:solidFill>
                  </a:endParaRPr>
                </a:p>
              </p:txBody>
            </p:sp>
            <p:sp>
              <p:nvSpPr>
                <p:cNvPr id="227" name="Arc 226">
                  <a:extLst>
                    <a:ext uri="{FF2B5EF4-FFF2-40B4-BE49-F238E27FC236}">
                      <a16:creationId xmlns:a16="http://schemas.microsoft.com/office/drawing/2014/main" id="{BCFA3E82-8E34-4841-B3EC-3E91E3DD8A11}"/>
                    </a:ext>
                  </a:extLst>
                </p:cNvPr>
                <p:cNvSpPr/>
                <p:nvPr/>
              </p:nvSpPr>
              <p:spPr>
                <a:xfrm>
                  <a:off x="4680000" y="4680000"/>
                  <a:ext cx="792000" cy="792000"/>
                </a:xfrm>
                <a:prstGeom prst="arc">
                  <a:avLst>
                    <a:gd name="adj1" fmla="val 9245761"/>
                    <a:gd name="adj2" fmla="val 10318333"/>
                  </a:avLst>
                </a:prstGeom>
                <a:ln w="3810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8"/>
                </a:p>
              </p:txBody>
            </p:sp>
            <p:sp>
              <p:nvSpPr>
                <p:cNvPr id="228" name="Arc 227">
                  <a:extLst>
                    <a:ext uri="{FF2B5EF4-FFF2-40B4-BE49-F238E27FC236}">
                      <a16:creationId xmlns:a16="http://schemas.microsoft.com/office/drawing/2014/main" id="{9B956D7A-3647-7748-B892-5A9F27210893}"/>
                    </a:ext>
                  </a:extLst>
                </p:cNvPr>
                <p:cNvSpPr/>
                <p:nvPr/>
              </p:nvSpPr>
              <p:spPr>
                <a:xfrm>
                  <a:off x="4680000" y="4680000"/>
                  <a:ext cx="792000" cy="792000"/>
                </a:xfrm>
                <a:prstGeom prst="arc">
                  <a:avLst>
                    <a:gd name="adj1" fmla="val 10906501"/>
                    <a:gd name="adj2" fmla="val 12843650"/>
                  </a:avLst>
                </a:prstGeom>
                <a:ln w="3810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8"/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36FFF917-1C56-984E-BA14-2D70B09EE866}"/>
                  </a:ext>
                </a:extLst>
              </p:cNvPr>
              <p:cNvGrpSpPr/>
              <p:nvPr/>
            </p:nvGrpSpPr>
            <p:grpSpPr>
              <a:xfrm>
                <a:off x="160353" y="4998268"/>
                <a:ext cx="292804" cy="277162"/>
                <a:chOff x="4169447" y="2834636"/>
                <a:chExt cx="792000" cy="792000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30" name="Arc 229">
                  <a:extLst>
                    <a:ext uri="{FF2B5EF4-FFF2-40B4-BE49-F238E27FC236}">
                      <a16:creationId xmlns:a16="http://schemas.microsoft.com/office/drawing/2014/main" id="{5B952DA8-9CD8-E740-9694-46E04B494A10}"/>
                    </a:ext>
                  </a:extLst>
                </p:cNvPr>
                <p:cNvSpPr/>
                <p:nvPr/>
              </p:nvSpPr>
              <p:spPr>
                <a:xfrm>
                  <a:off x="4169447" y="2834636"/>
                  <a:ext cx="792000" cy="792000"/>
                </a:xfrm>
                <a:prstGeom prst="arc">
                  <a:avLst>
                    <a:gd name="adj1" fmla="val 16673794"/>
                    <a:gd name="adj2" fmla="val 18535532"/>
                  </a:avLst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8"/>
                </a:p>
              </p:txBody>
            </p:sp>
            <p:sp>
              <p:nvSpPr>
                <p:cNvPr id="231" name="Arc 230">
                  <a:extLst>
                    <a:ext uri="{FF2B5EF4-FFF2-40B4-BE49-F238E27FC236}">
                      <a16:creationId xmlns:a16="http://schemas.microsoft.com/office/drawing/2014/main" id="{3F693E3F-9829-5A4C-BDF8-990FFDB85113}"/>
                    </a:ext>
                  </a:extLst>
                </p:cNvPr>
                <p:cNvSpPr/>
                <p:nvPr/>
              </p:nvSpPr>
              <p:spPr>
                <a:xfrm>
                  <a:off x="4169447" y="2834636"/>
                  <a:ext cx="792000" cy="792000"/>
                </a:xfrm>
                <a:prstGeom prst="arc">
                  <a:avLst>
                    <a:gd name="adj1" fmla="val 14314848"/>
                    <a:gd name="adj2" fmla="val 16216389"/>
                  </a:avLst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8"/>
                </a:p>
              </p:txBody>
            </p:sp>
            <p:sp>
              <p:nvSpPr>
                <p:cNvPr id="232" name="Arc 231">
                  <a:extLst>
                    <a:ext uri="{FF2B5EF4-FFF2-40B4-BE49-F238E27FC236}">
                      <a16:creationId xmlns:a16="http://schemas.microsoft.com/office/drawing/2014/main" id="{3C5472BC-3B09-DF4B-9ED9-E18E03AFD88C}"/>
                    </a:ext>
                  </a:extLst>
                </p:cNvPr>
                <p:cNvSpPr/>
                <p:nvPr/>
              </p:nvSpPr>
              <p:spPr>
                <a:xfrm>
                  <a:off x="4169447" y="2834636"/>
                  <a:ext cx="792000" cy="792000"/>
                </a:xfrm>
                <a:prstGeom prst="arc">
                  <a:avLst>
                    <a:gd name="adj1" fmla="val 8792230"/>
                    <a:gd name="adj2" fmla="val 9860764"/>
                  </a:avLst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8"/>
                </a:p>
              </p:txBody>
            </p:sp>
            <p:sp>
              <p:nvSpPr>
                <p:cNvPr id="233" name="Arc 232">
                  <a:extLst>
                    <a:ext uri="{FF2B5EF4-FFF2-40B4-BE49-F238E27FC236}">
                      <a16:creationId xmlns:a16="http://schemas.microsoft.com/office/drawing/2014/main" id="{F564C77A-08C8-CC4C-ACB1-AF8A79A20B31}"/>
                    </a:ext>
                  </a:extLst>
                </p:cNvPr>
                <p:cNvSpPr/>
                <p:nvPr/>
              </p:nvSpPr>
              <p:spPr>
                <a:xfrm>
                  <a:off x="4169447" y="2834636"/>
                  <a:ext cx="792000" cy="792000"/>
                </a:xfrm>
                <a:prstGeom prst="arc">
                  <a:avLst>
                    <a:gd name="adj1" fmla="val 21441290"/>
                    <a:gd name="adj2" fmla="val 2490739"/>
                  </a:avLst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8"/>
                </a:p>
              </p:txBody>
            </p:sp>
            <p:sp>
              <p:nvSpPr>
                <p:cNvPr id="234" name="Arc 233">
                  <a:extLst>
                    <a:ext uri="{FF2B5EF4-FFF2-40B4-BE49-F238E27FC236}">
                      <a16:creationId xmlns:a16="http://schemas.microsoft.com/office/drawing/2014/main" id="{B2F17012-9933-FE44-B687-3C5012404395}"/>
                    </a:ext>
                  </a:extLst>
                </p:cNvPr>
                <p:cNvSpPr/>
                <p:nvPr/>
              </p:nvSpPr>
              <p:spPr>
                <a:xfrm>
                  <a:off x="4169447" y="2834636"/>
                  <a:ext cx="792000" cy="792000"/>
                </a:xfrm>
                <a:prstGeom prst="arc">
                  <a:avLst>
                    <a:gd name="adj1" fmla="val 18939539"/>
                    <a:gd name="adj2" fmla="val 21058436"/>
                  </a:avLst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8"/>
                </a:p>
              </p:txBody>
            </p:sp>
            <p:sp>
              <p:nvSpPr>
                <p:cNvPr id="235" name="Arc 234">
                  <a:extLst>
                    <a:ext uri="{FF2B5EF4-FFF2-40B4-BE49-F238E27FC236}">
                      <a16:creationId xmlns:a16="http://schemas.microsoft.com/office/drawing/2014/main" id="{3D3BC5DA-80E4-BD49-9975-3A852419701A}"/>
                    </a:ext>
                  </a:extLst>
                </p:cNvPr>
                <p:cNvSpPr/>
                <p:nvPr/>
              </p:nvSpPr>
              <p:spPr>
                <a:xfrm>
                  <a:off x="4169447" y="2834636"/>
                  <a:ext cx="792000" cy="792000"/>
                </a:xfrm>
                <a:prstGeom prst="arc">
                  <a:avLst>
                    <a:gd name="adj1" fmla="val 7348796"/>
                    <a:gd name="adj2" fmla="val 8389508"/>
                  </a:avLst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8"/>
                </a:p>
              </p:txBody>
            </p:sp>
            <p:sp>
              <p:nvSpPr>
                <p:cNvPr id="236" name="Arc 235">
                  <a:extLst>
                    <a:ext uri="{FF2B5EF4-FFF2-40B4-BE49-F238E27FC236}">
                      <a16:creationId xmlns:a16="http://schemas.microsoft.com/office/drawing/2014/main" id="{1FEB194D-FD6F-9943-BCDF-6E89732915E0}"/>
                    </a:ext>
                  </a:extLst>
                </p:cNvPr>
                <p:cNvSpPr/>
                <p:nvPr/>
              </p:nvSpPr>
              <p:spPr>
                <a:xfrm>
                  <a:off x="4169447" y="2834636"/>
                  <a:ext cx="792000" cy="792000"/>
                </a:xfrm>
                <a:prstGeom prst="arc">
                  <a:avLst>
                    <a:gd name="adj1" fmla="val 10194928"/>
                    <a:gd name="adj2" fmla="val 11539433"/>
                  </a:avLst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8"/>
                </a:p>
              </p:txBody>
            </p:sp>
            <p:sp>
              <p:nvSpPr>
                <p:cNvPr id="237" name="Arc 236">
                  <a:extLst>
                    <a:ext uri="{FF2B5EF4-FFF2-40B4-BE49-F238E27FC236}">
                      <a16:creationId xmlns:a16="http://schemas.microsoft.com/office/drawing/2014/main" id="{03F86286-C4E4-164C-9964-78B3C53505E0}"/>
                    </a:ext>
                  </a:extLst>
                </p:cNvPr>
                <p:cNvSpPr/>
                <p:nvPr/>
              </p:nvSpPr>
              <p:spPr>
                <a:xfrm>
                  <a:off x="4169447" y="2834636"/>
                  <a:ext cx="792000" cy="792000"/>
                </a:xfrm>
                <a:prstGeom prst="arc">
                  <a:avLst>
                    <a:gd name="adj1" fmla="val 11945276"/>
                    <a:gd name="adj2" fmla="val 13804504"/>
                  </a:avLst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8"/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C38B58-FD02-E74F-85E3-1FE524DEA405}"/>
                </a:ext>
              </a:extLst>
            </p:cNvPr>
            <p:cNvSpPr txBox="1"/>
            <p:nvPr/>
          </p:nvSpPr>
          <p:spPr>
            <a:xfrm>
              <a:off x="6691504" y="3266798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EA546"/>
                  </a:solidFill>
                  <a:latin typeface="OPTIAlternateThree" panose="02000606020000020004" pitchFamily="2" charset="2"/>
                  <a:ea typeface="MS Gothic" panose="020B0609070205080204" pitchFamily="49" charset="-128"/>
                </a:rPr>
                <a:t>Binning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C83811-B18F-4C44-B75D-06F124B6A729}"/>
              </a:ext>
            </a:extLst>
          </p:cNvPr>
          <p:cNvGrpSpPr/>
          <p:nvPr/>
        </p:nvGrpSpPr>
        <p:grpSpPr>
          <a:xfrm>
            <a:off x="4603596" y="5092676"/>
            <a:ext cx="2084271" cy="1806053"/>
            <a:chOff x="4149444" y="5015187"/>
            <a:chExt cx="2084271" cy="180605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342F0B-8AD3-E64E-8A4F-72102580BAB4}"/>
                </a:ext>
              </a:extLst>
            </p:cNvPr>
            <p:cNvGrpSpPr/>
            <p:nvPr/>
          </p:nvGrpSpPr>
          <p:grpSpPr>
            <a:xfrm>
              <a:off x="4149444" y="5533626"/>
              <a:ext cx="2084271" cy="1287614"/>
              <a:chOff x="4149444" y="5533626"/>
              <a:chExt cx="2084271" cy="1287614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42C5093F-021B-2D4B-B014-1114B4A8F23F}"/>
                  </a:ext>
                </a:extLst>
              </p:cNvPr>
              <p:cNvGrpSpPr/>
              <p:nvPr/>
            </p:nvGrpSpPr>
            <p:grpSpPr>
              <a:xfrm>
                <a:off x="4149444" y="5533626"/>
                <a:ext cx="1215701" cy="1287614"/>
                <a:chOff x="6447904" y="4637741"/>
                <a:chExt cx="2067446" cy="2189742"/>
              </a:xfrm>
            </p:grpSpPr>
            <p:pic>
              <p:nvPicPr>
                <p:cNvPr id="241" name="Picture 240">
                  <a:extLst>
                    <a:ext uri="{FF2B5EF4-FFF2-40B4-BE49-F238E27FC236}">
                      <a16:creationId xmlns:a16="http://schemas.microsoft.com/office/drawing/2014/main" id="{5157DD6C-831A-C140-8561-E8C8A2A5CA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47904" y="4637741"/>
                  <a:ext cx="2067446" cy="1343840"/>
                </a:xfrm>
                <a:prstGeom prst="rect">
                  <a:avLst/>
                </a:prstGeom>
              </p:spPr>
            </p:pic>
            <p:pic>
              <p:nvPicPr>
                <p:cNvPr id="242" name="Picture 241">
                  <a:extLst>
                    <a:ext uri="{FF2B5EF4-FFF2-40B4-BE49-F238E27FC236}">
                      <a16:creationId xmlns:a16="http://schemas.microsoft.com/office/drawing/2014/main" id="{53564410-B7C7-F943-80C9-CDBCCF7CE5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03243" y="5712026"/>
                  <a:ext cx="1327666" cy="1115457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6FF5455-1FAE-E841-BE71-FCF223284E85}"/>
                  </a:ext>
                </a:extLst>
              </p:cNvPr>
              <p:cNvSpPr txBox="1"/>
              <p:nvPr/>
            </p:nvSpPr>
            <p:spPr>
              <a:xfrm>
                <a:off x="5348033" y="5747902"/>
                <a:ext cx="885682" cy="345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23" i="1" dirty="0" err="1"/>
                  <a:t>Clostridiaceae</a:t>
                </a:r>
                <a:r>
                  <a:rPr lang="en-US" sz="823" i="1" dirty="0"/>
                  <a:t> </a:t>
                </a:r>
                <a:r>
                  <a:rPr lang="en-US" sz="823" i="1" dirty="0" err="1"/>
                  <a:t>nov.</a:t>
                </a:r>
                <a:endParaRPr lang="en-US" sz="823" i="1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36C8687-4697-7E4D-8265-9A7AC3B87118}"/>
                  </a:ext>
                </a:extLst>
              </p:cNvPr>
              <p:cNvSpPr/>
              <p:nvPr/>
            </p:nvSpPr>
            <p:spPr>
              <a:xfrm>
                <a:off x="5227807" y="6407428"/>
                <a:ext cx="816249" cy="218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23" i="1" dirty="0"/>
                  <a:t>A. muciniphila 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854358-6637-4148-931E-6A7C79083A06}"/>
                </a:ext>
              </a:extLst>
            </p:cNvPr>
            <p:cNvSpPr/>
            <p:nvPr/>
          </p:nvSpPr>
          <p:spPr>
            <a:xfrm>
              <a:off x="4334906" y="5015187"/>
              <a:ext cx="12157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B90007"/>
                  </a:solidFill>
                  <a:latin typeface="OPTIAlternateThree" panose="02000606020000020004" pitchFamily="2" charset="2"/>
                  <a:ea typeface="MS Gothic" panose="020B0609070205080204" pitchFamily="49" charset="-128"/>
                </a:rPr>
                <a:t>Annotation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8FBDCA-3B47-7F4D-AE43-FAB50FE5776E}"/>
              </a:ext>
            </a:extLst>
          </p:cNvPr>
          <p:cNvGrpSpPr/>
          <p:nvPr/>
        </p:nvGrpSpPr>
        <p:grpSpPr>
          <a:xfrm>
            <a:off x="2974553" y="2367661"/>
            <a:ext cx="1685027" cy="1972282"/>
            <a:chOff x="1255272" y="3999492"/>
            <a:chExt cx="1685027" cy="1972282"/>
          </a:xfrm>
        </p:grpSpPr>
        <p:pic>
          <p:nvPicPr>
            <p:cNvPr id="247" name="Picture 246">
              <a:extLst>
                <a:ext uri="{FF2B5EF4-FFF2-40B4-BE49-F238E27FC236}">
                  <a16:creationId xmlns:a16="http://schemas.microsoft.com/office/drawing/2014/main" id="{C86AE342-176B-9242-8979-CC3719EB1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8545" t="21132" r="44527" b="10575"/>
            <a:stretch/>
          </p:blipFill>
          <p:spPr>
            <a:xfrm>
              <a:off x="1255272" y="4810523"/>
              <a:ext cx="993171" cy="1161251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0515F3B-4803-E94C-ACCC-8253F6567359}"/>
                </a:ext>
              </a:extLst>
            </p:cNvPr>
            <p:cNvGrpSpPr/>
            <p:nvPr/>
          </p:nvGrpSpPr>
          <p:grpSpPr>
            <a:xfrm>
              <a:off x="1556587" y="3999492"/>
              <a:ext cx="1383712" cy="1522770"/>
              <a:chOff x="1556587" y="3999492"/>
              <a:chExt cx="1383712" cy="152277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F88373-F14A-5644-B5A9-00334CD8B3AD}"/>
                  </a:ext>
                </a:extLst>
              </p:cNvPr>
              <p:cNvSpPr txBox="1"/>
              <p:nvPr/>
            </p:nvSpPr>
            <p:spPr>
              <a:xfrm>
                <a:off x="1556587" y="3999492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OPTIAlternateThree" panose="02000606020000020004" pitchFamily="2" charset="2"/>
                    <a:ea typeface="MS Gothic" panose="020B0609070205080204" pitchFamily="49" charset="-128"/>
                  </a:rPr>
                  <a:t>Quantification</a:t>
                </a:r>
              </a:p>
            </p:txBody>
          </p:sp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E9ABCBF0-C5B5-974F-8B71-F097D2B037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5132" y="4303925"/>
                <a:ext cx="1219183" cy="12183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0934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OPTIAlternateThree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Silas Kieser</dc:creator>
  <cp:lastModifiedBy>Silas Kieser</cp:lastModifiedBy>
  <cp:revision>1</cp:revision>
  <dcterms:created xsi:type="dcterms:W3CDTF">2021-08-25T14:38:32Z</dcterms:created>
  <dcterms:modified xsi:type="dcterms:W3CDTF">2021-08-25T14:39:31Z</dcterms:modified>
</cp:coreProperties>
</file>