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 snapToObjects="1">
      <p:cViewPr>
        <p:scale>
          <a:sx n="93" d="100"/>
          <a:sy n="93" d="100"/>
        </p:scale>
        <p:origin x="4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8FC3-B8A7-5144-AC9E-53A47433354B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C711-5584-724D-B93C-A00DEE69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E0DA07-C0D3-7143-9F06-68972F9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71" y="945748"/>
            <a:ext cx="2293819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11DBFB-88A4-2E43-A417-B8E8C355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7" y="945217"/>
            <a:ext cx="2294064" cy="49649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71E22D-7AF3-A34E-93C5-D7D56BC6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172" y="945217"/>
            <a:ext cx="2294064" cy="49649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61D05-14F9-C24B-A993-FD7C9375436F}"/>
              </a:ext>
            </a:extLst>
          </p:cNvPr>
          <p:cNvSpPr txBox="1"/>
          <p:nvPr/>
        </p:nvSpPr>
        <p:spPr>
          <a:xfrm>
            <a:off x="331377" y="616794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Экран загрузки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DD3C9-F8EB-6D4F-8A6B-BF8BC1082314}"/>
              </a:ext>
            </a:extLst>
          </p:cNvPr>
          <p:cNvSpPr txBox="1"/>
          <p:nvPr/>
        </p:nvSpPr>
        <p:spPr>
          <a:xfrm>
            <a:off x="3701834" y="616794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Экран входа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2BCAE-7CBB-8F42-A6CD-C4681C22FA3C}"/>
              </a:ext>
            </a:extLst>
          </p:cNvPr>
          <p:cNvSpPr txBox="1"/>
          <p:nvPr/>
        </p:nvSpPr>
        <p:spPr>
          <a:xfrm>
            <a:off x="6671018" y="616794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Основной экран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5AA4E-29D1-2A43-BE29-8892BD9A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9" y="946800"/>
            <a:ext cx="2293818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E1009-9F08-9340-AC75-73243D42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90" y="946800"/>
            <a:ext cx="2293819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3D074-6F72-F947-B236-B823676B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325" y="946800"/>
            <a:ext cx="2293818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59510-1C06-EC45-BC61-2ADCC3636423}"/>
              </a:ext>
            </a:extLst>
          </p:cNvPr>
          <p:cNvSpPr txBox="1"/>
          <p:nvPr/>
        </p:nvSpPr>
        <p:spPr>
          <a:xfrm>
            <a:off x="181245" y="618909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Экран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49309-7467-8E42-9ABD-8DB579FC09ED}"/>
              </a:ext>
            </a:extLst>
          </p:cNvPr>
          <p:cNvSpPr txBox="1"/>
          <p:nvPr/>
        </p:nvSpPr>
        <p:spPr>
          <a:xfrm>
            <a:off x="3573167" y="618909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Экран Профиля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F8B8D-BD7D-C649-B013-19BF71E23FD8}"/>
              </a:ext>
            </a:extLst>
          </p:cNvPr>
          <p:cNvSpPr txBox="1"/>
          <p:nvPr/>
        </p:nvSpPr>
        <p:spPr>
          <a:xfrm>
            <a:off x="6464100" y="6189092"/>
            <a:ext cx="272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Главы по Физике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6E6712-DCB8-4C49-9677-B0E47053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0" y="931331"/>
            <a:ext cx="2293818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E2EB4-7FEA-6044-9952-1E2F78B6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87" y="931331"/>
            <a:ext cx="2293819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19138-F2DC-4A4B-887F-ABBE1612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08" y="931331"/>
            <a:ext cx="2293819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4317BF-96A0-C54D-A0FE-E5E1CC5C6D1F}"/>
              </a:ext>
            </a:extLst>
          </p:cNvPr>
          <p:cNvSpPr txBox="1"/>
          <p:nvPr/>
        </p:nvSpPr>
        <p:spPr>
          <a:xfrm>
            <a:off x="242330" y="6181938"/>
            <a:ext cx="22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При нажатии на вопрос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7BEA-4BDD-144A-8245-190177DD6D9E}"/>
              </a:ext>
            </a:extLst>
          </p:cNvPr>
          <p:cNvSpPr txBox="1"/>
          <p:nvPr/>
        </p:nvSpPr>
        <p:spPr>
          <a:xfrm>
            <a:off x="3432208" y="6206025"/>
            <a:ext cx="22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Объяснение темы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0C43D-022D-2842-925F-D65EB7689669}"/>
              </a:ext>
            </a:extLst>
          </p:cNvPr>
          <p:cNvSpPr txBox="1"/>
          <p:nvPr/>
        </p:nvSpPr>
        <p:spPr>
          <a:xfrm>
            <a:off x="6405862" y="6206322"/>
            <a:ext cx="272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Соревнование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7A2A83-E45A-384A-95D1-E4B4C4FD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86" y="778932"/>
            <a:ext cx="2293818" cy="496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B09CE-ADED-F941-AB7E-59D06ACE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03" y="778931"/>
            <a:ext cx="2293819" cy="4964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3E9BC-70E6-D240-B3EF-D726AB938C42}"/>
              </a:ext>
            </a:extLst>
          </p:cNvPr>
          <p:cNvSpPr txBox="1"/>
          <p:nvPr/>
        </p:nvSpPr>
        <p:spPr>
          <a:xfrm>
            <a:off x="1861702" y="61667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Объяснение темы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483FE-AD06-6D48-99DF-5454C30ABE97}"/>
              </a:ext>
            </a:extLst>
          </p:cNvPr>
          <p:cNvSpPr txBox="1"/>
          <p:nvPr/>
        </p:nvSpPr>
        <p:spPr>
          <a:xfrm>
            <a:off x="5152589" y="61667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Экран запуска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242956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25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Асқар  Альмухаметов</dc:creator>
  <cp:lastModifiedBy>Асқар  Альмухаметов</cp:lastModifiedBy>
  <cp:revision>3</cp:revision>
  <dcterms:created xsi:type="dcterms:W3CDTF">2020-11-01T03:35:12Z</dcterms:created>
  <dcterms:modified xsi:type="dcterms:W3CDTF">2020-11-01T03:59:26Z</dcterms:modified>
</cp:coreProperties>
</file>