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4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3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1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3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1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1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3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6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1E4C-4D5B-4EF9-8552-C8E183A4FDD7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4740-8876-4199-8F45-3F5EB75A2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68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4810" y="1066802"/>
            <a:ext cx="9615490" cy="4694891"/>
            <a:chOff x="404810" y="1066802"/>
            <a:chExt cx="9615490" cy="4694891"/>
          </a:xfrm>
        </p:grpSpPr>
        <p:sp>
          <p:nvSpPr>
            <p:cNvPr id="4" name="TextBox 3"/>
            <p:cNvSpPr txBox="1"/>
            <p:nvPr/>
          </p:nvSpPr>
          <p:spPr>
            <a:xfrm>
              <a:off x="404810" y="2620525"/>
              <a:ext cx="1423988" cy="120032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Intervention effect on health risk factor</a:t>
              </a:r>
              <a:endParaRPr lang="en-GB" dirty="0"/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 flipV="1">
              <a:off x="1828798" y="3198639"/>
              <a:ext cx="2905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19313" y="2897524"/>
              <a:ext cx="2054223" cy="6463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l-GR" dirty="0" smtClean="0"/>
                <a:t>Δ</a:t>
              </a:r>
              <a:r>
                <a:rPr lang="en-GB" dirty="0" smtClean="0"/>
                <a:t> Distribution of health risk factor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9313" y="1066802"/>
              <a:ext cx="2070100" cy="147732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Dose-response health risk factor and disease/s (incidence/</a:t>
              </a:r>
            </a:p>
            <a:p>
              <a:r>
                <a:rPr lang="en-GB" dirty="0" smtClean="0"/>
                <a:t>mortality)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56220" y="2805500"/>
              <a:ext cx="1285876" cy="92333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Potential impact fraction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endCxn id="13" idx="1"/>
            </p:cNvCxnSpPr>
            <p:nvPr/>
          </p:nvCxnSpPr>
          <p:spPr>
            <a:xfrm>
              <a:off x="4205291" y="1981200"/>
              <a:ext cx="1150929" cy="1285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</p:cNvCxnSpPr>
            <p:nvPr/>
          </p:nvCxnSpPr>
          <p:spPr>
            <a:xfrm>
              <a:off x="4173536" y="3220690"/>
              <a:ext cx="11668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10424" y="3453369"/>
              <a:ext cx="280987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 smtClean="0"/>
                <a:t>PMSLT: </a:t>
              </a:r>
            </a:p>
            <a:p>
              <a:r>
                <a:rPr lang="en-GB" dirty="0" smtClean="0"/>
                <a:t>-health-adjusted life years</a:t>
              </a:r>
            </a:p>
            <a:p>
              <a:r>
                <a:rPr lang="en-GB" dirty="0" smtClean="0"/>
                <a:t>-life years</a:t>
              </a:r>
            </a:p>
            <a:p>
              <a:r>
                <a:rPr lang="en-GB" dirty="0" smtClean="0"/>
                <a:t>-incidence/mortality</a:t>
              </a:r>
            </a:p>
            <a:p>
              <a:r>
                <a:rPr lang="en-GB" dirty="0" smtClean="0"/>
                <a:t>-life expectancy</a:t>
              </a:r>
            </a:p>
            <a:p>
              <a:r>
                <a:rPr lang="en-GB" dirty="0" smtClean="0"/>
                <a:t>-health-adjusted life </a:t>
              </a:r>
              <a:r>
                <a:rPr lang="en-GB" dirty="0" smtClean="0"/>
                <a:t>expectancy</a:t>
              </a:r>
            </a:p>
            <a:p>
              <a:r>
                <a:rPr lang="en-GB" dirty="0" smtClean="0"/>
                <a:t>-premature deaths</a:t>
              </a:r>
              <a:endParaRPr lang="en-GB" dirty="0" smtClean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642096" y="3267165"/>
              <a:ext cx="568328" cy="1038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V="1">
            <a:off x="6657974" y="2387600"/>
            <a:ext cx="552450" cy="877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10424" y="885040"/>
            <a:ext cx="280987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ITHIM:</a:t>
            </a:r>
          </a:p>
          <a:p>
            <a:r>
              <a:rPr lang="en-GB" dirty="0" smtClean="0"/>
              <a:t>-disability-adjusted life years</a:t>
            </a:r>
          </a:p>
          <a:p>
            <a:r>
              <a:rPr lang="en-GB" dirty="0" smtClean="0"/>
              <a:t>-years of life lost</a:t>
            </a:r>
          </a:p>
          <a:p>
            <a:r>
              <a:rPr lang="en-GB" dirty="0" smtClean="0"/>
              <a:t>-years lived with disability</a:t>
            </a:r>
          </a:p>
          <a:p>
            <a:r>
              <a:rPr lang="en-GB" dirty="0" smtClean="0"/>
              <a:t>-</a:t>
            </a:r>
            <a:r>
              <a:rPr lang="en-GB" dirty="0"/>
              <a:t>p</a:t>
            </a:r>
            <a:r>
              <a:rPr lang="en-GB" dirty="0" smtClean="0"/>
              <a:t>remature deaths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4232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Clinical School Computing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Belen Zapata-Diomedi</dc:creator>
  <cp:lastModifiedBy>Belen Zapata-Diomedi</cp:lastModifiedBy>
  <cp:revision>9</cp:revision>
  <dcterms:created xsi:type="dcterms:W3CDTF">2018-03-26T13:39:53Z</dcterms:created>
  <dcterms:modified xsi:type="dcterms:W3CDTF">2018-03-27T10:17:08Z</dcterms:modified>
</cp:coreProperties>
</file>